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84" r:id="rId2"/>
    <p:sldId id="256" r:id="rId3"/>
    <p:sldId id="294" r:id="rId4"/>
    <p:sldId id="258" r:id="rId5"/>
    <p:sldId id="259" r:id="rId6"/>
    <p:sldId id="264" r:id="rId7"/>
    <p:sldId id="263" r:id="rId8"/>
    <p:sldId id="260" r:id="rId9"/>
    <p:sldId id="266" r:id="rId10"/>
    <p:sldId id="261" r:id="rId11"/>
    <p:sldId id="262" r:id="rId12"/>
    <p:sldId id="283" r:id="rId13"/>
    <p:sldId id="278" r:id="rId14"/>
    <p:sldId id="277" r:id="rId15"/>
    <p:sldId id="279" r:id="rId16"/>
    <p:sldId id="282" r:id="rId17"/>
    <p:sldId id="267" r:id="rId18"/>
    <p:sldId id="268" r:id="rId19"/>
    <p:sldId id="269" r:id="rId20"/>
    <p:sldId id="270" r:id="rId21"/>
    <p:sldId id="271" r:id="rId22"/>
    <p:sldId id="265" r:id="rId23"/>
    <p:sldId id="272" r:id="rId24"/>
    <p:sldId id="274" r:id="rId25"/>
    <p:sldId id="281" r:id="rId26"/>
    <p:sldId id="275" r:id="rId27"/>
    <p:sldId id="276" r:id="rId28"/>
    <p:sldId id="285" r:id="rId29"/>
    <p:sldId id="286" r:id="rId30"/>
    <p:sldId id="287" r:id="rId31"/>
    <p:sldId id="289" r:id="rId32"/>
    <p:sldId id="293" r:id="rId33"/>
    <p:sldId id="292" r:id="rId34"/>
    <p:sldId id="291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B5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90"/>
    <p:restoredTop sz="94648"/>
  </p:normalViewPr>
  <p:slideViewPr>
    <p:cSldViewPr snapToGrid="0" snapToObjects="1">
      <p:cViewPr>
        <p:scale>
          <a:sx n="107" d="100"/>
          <a:sy n="107" d="100"/>
        </p:scale>
        <p:origin x="-176" y="376"/>
      </p:cViewPr>
      <p:guideLst/>
    </p:cSldViewPr>
  </p:slideViewPr>
  <p:notesTextViewPr>
    <p:cViewPr>
      <p:scale>
        <a:sx n="165" d="100"/>
        <a:sy n="1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3C964-1FDA-FF4D-B88A-82651D6186F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11B34-18CC-D744-9E8C-A2A3BCB53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9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2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56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48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49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4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6585-7D03-C049-A98B-82732FECC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4D6C1-65F4-E64F-B44E-C9F4A2791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DF0AB-2CB2-3245-8F69-CB9865D83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44C52-9900-4748-9489-79043BBD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AD505-82C3-8F4C-B285-1B1A4EE7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5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8DF3-04A2-D442-800D-7752D108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AC05CD-DD57-E54F-B8A4-86F7D1895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997D1-9B87-A24E-B840-67E97BD3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3E3C0-86AD-3C41-A5FC-234DA98C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F2294-A014-954A-A7A7-315303A1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95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D013B-198C-A94A-8F69-B13B852C8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EF297-6715-9246-A9F1-BF5EA6279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3137D-5B54-6F4E-8F6C-1745D7D2D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482D9-FD68-6E4B-B4EB-756C0527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E6F0C-1D96-2147-B548-07A59A68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3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847-6C5A-1D44-899B-8AAE933A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84BF2-CC8E-494C-9F0F-5DCD406CB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7F27-D172-A545-ABE9-DC9FC149B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7C1A1-5633-1048-8849-D279D021A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F546B-CE50-AA4A-9780-25FEC126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7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0119-122B-C84B-AC16-CA27030E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8FF18-7FDA-5240-A538-FD3DFA4B7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5E2ED-77C2-2B44-9AC5-1F24168E1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3A4D2-BD2F-5842-AF10-7A68ADB7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BB349-37B3-384E-9BA9-B8CBE5BC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5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A92E-2005-AA49-9D1E-88059E85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C4A0-A8ED-854C-BF73-5BA8A54FE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62709-9203-9841-9AA0-1733B1301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5519C-1A5A-F247-93A4-8C4E7CE49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2FFF1-09F1-B24E-B256-8916B136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870DD-8A4F-E949-8184-A9A49B8F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15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A34E-8729-6146-8B13-26497170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77EC5-EE67-F14B-A801-E671ABE4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21072-7B4A-484A-8CFA-72AAC60DD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28FB-8DE3-3948-9999-D4D2FDD8C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250A2-A93E-974C-93BC-81C80A791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72D024-78F0-0D42-BDED-FFD638F13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1258FF-D96C-ED49-AB93-1AF03D33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7E37A4-9B2C-074C-92BE-B9CFA0ED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18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2A88-6CE3-B848-9862-042A21D4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FE556-2780-5141-A0E8-49929385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82D7A-9687-CA4F-8DE4-728031B0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3A170-E985-1641-BE51-D43A7212D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13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37EFD-919C-F64F-AD11-5F318CD9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D2238-A419-6C4E-9952-6D1560162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3BA9D-46AD-A044-8049-850C384AA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26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6EA9-FA73-6B47-928F-011E6DE73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2D1B-29DB-B64A-90B9-7AD55786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47A51-DA99-A243-A100-4D53218B4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05851-9848-C94B-BD43-7E12EB95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E8D77-E4A2-464D-AAB5-A4671F1A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2E18D-7DE9-7D44-8199-D0AB80EE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1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856B-42CD-164E-BC94-E3FDFE56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51D60-6ACD-534D-85DE-B9CE91F6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93C6E-577E-5D43-BE39-4813732BA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F0A42-90FF-9D4D-B248-EF131A33B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39B4C-CE83-BF46-84FF-DA59072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A0AA4-0D67-6840-9FA7-A708D3421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12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F3427-6E98-0048-A609-F56F9B9D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8F7C3-26A8-BB42-BF9F-0B5A67C7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EB6A7-BF22-FC47-B841-F127986E9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FE3B-EC58-5549-AF65-699B5C67D369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A4C80-1F9D-AF4E-91A1-1FC993225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AB9B-F682-F444-B77D-BF3B0EFE5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5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1.emf"/><Relationship Id="rId7" Type="http://schemas.openxmlformats.org/officeDocument/2006/relationships/image" Target="../media/image65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13" Type="http://schemas.openxmlformats.org/officeDocument/2006/relationships/image" Target="../media/image78.emf"/><Relationship Id="rId18" Type="http://schemas.openxmlformats.org/officeDocument/2006/relationships/image" Target="../media/image83.emf"/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12" Type="http://schemas.openxmlformats.org/officeDocument/2006/relationships/image" Target="../media/image77.emf"/><Relationship Id="rId17" Type="http://schemas.openxmlformats.org/officeDocument/2006/relationships/image" Target="../media/image82.emf"/><Relationship Id="rId2" Type="http://schemas.openxmlformats.org/officeDocument/2006/relationships/image" Target="../media/image67.emf"/><Relationship Id="rId16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11" Type="http://schemas.openxmlformats.org/officeDocument/2006/relationships/image" Target="../media/image76.emf"/><Relationship Id="rId5" Type="http://schemas.openxmlformats.org/officeDocument/2006/relationships/image" Target="../media/image70.emf"/><Relationship Id="rId15" Type="http://schemas.openxmlformats.org/officeDocument/2006/relationships/image" Target="../media/image80.emf"/><Relationship Id="rId10" Type="http://schemas.openxmlformats.org/officeDocument/2006/relationships/image" Target="../media/image75.emf"/><Relationship Id="rId19" Type="http://schemas.openxmlformats.org/officeDocument/2006/relationships/image" Target="../media/image84.emf"/><Relationship Id="rId4" Type="http://schemas.openxmlformats.org/officeDocument/2006/relationships/image" Target="../media/image69.emf"/><Relationship Id="rId9" Type="http://schemas.openxmlformats.org/officeDocument/2006/relationships/image" Target="../media/image74.emf"/><Relationship Id="rId14" Type="http://schemas.openxmlformats.org/officeDocument/2006/relationships/image" Target="../media/image7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image" Target="../media/image96.emf"/><Relationship Id="rId18" Type="http://schemas.openxmlformats.org/officeDocument/2006/relationships/image" Target="../media/image101.emf"/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12" Type="http://schemas.openxmlformats.org/officeDocument/2006/relationships/image" Target="../media/image95.emf"/><Relationship Id="rId17" Type="http://schemas.openxmlformats.org/officeDocument/2006/relationships/image" Target="../media/image100.emf"/><Relationship Id="rId2" Type="http://schemas.openxmlformats.org/officeDocument/2006/relationships/image" Target="../media/image85.emf"/><Relationship Id="rId16" Type="http://schemas.openxmlformats.org/officeDocument/2006/relationships/image" Target="../media/image99.emf"/><Relationship Id="rId20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5" Type="http://schemas.openxmlformats.org/officeDocument/2006/relationships/image" Target="../media/image88.emf"/><Relationship Id="rId15" Type="http://schemas.openxmlformats.org/officeDocument/2006/relationships/image" Target="../media/image98.emf"/><Relationship Id="rId10" Type="http://schemas.openxmlformats.org/officeDocument/2006/relationships/image" Target="../media/image93.emf"/><Relationship Id="rId19" Type="http://schemas.openxmlformats.org/officeDocument/2006/relationships/image" Target="../media/image102.emf"/><Relationship Id="rId4" Type="http://schemas.openxmlformats.org/officeDocument/2006/relationships/image" Target="../media/image87.emf"/><Relationship Id="rId9" Type="http://schemas.openxmlformats.org/officeDocument/2006/relationships/image" Target="../media/image92.emf"/><Relationship Id="rId14" Type="http://schemas.openxmlformats.org/officeDocument/2006/relationships/image" Target="../media/image9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13" Type="http://schemas.openxmlformats.org/officeDocument/2006/relationships/image" Target="../media/image114.emf"/><Relationship Id="rId18" Type="http://schemas.openxmlformats.org/officeDocument/2006/relationships/image" Target="../media/image119.emf"/><Relationship Id="rId3" Type="http://schemas.openxmlformats.org/officeDocument/2006/relationships/image" Target="../media/image104.emf"/><Relationship Id="rId7" Type="http://schemas.openxmlformats.org/officeDocument/2006/relationships/image" Target="../media/image108.emf"/><Relationship Id="rId12" Type="http://schemas.openxmlformats.org/officeDocument/2006/relationships/image" Target="../media/image113.emf"/><Relationship Id="rId17" Type="http://schemas.openxmlformats.org/officeDocument/2006/relationships/image" Target="../media/image118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7.emf"/><Relationship Id="rId20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emf"/><Relationship Id="rId11" Type="http://schemas.openxmlformats.org/officeDocument/2006/relationships/image" Target="../media/image112.emf"/><Relationship Id="rId5" Type="http://schemas.openxmlformats.org/officeDocument/2006/relationships/image" Target="../media/image106.emf"/><Relationship Id="rId15" Type="http://schemas.openxmlformats.org/officeDocument/2006/relationships/image" Target="../media/image116.emf"/><Relationship Id="rId10" Type="http://schemas.openxmlformats.org/officeDocument/2006/relationships/image" Target="../media/image111.emf"/><Relationship Id="rId19" Type="http://schemas.openxmlformats.org/officeDocument/2006/relationships/image" Target="../media/image120.emf"/><Relationship Id="rId4" Type="http://schemas.openxmlformats.org/officeDocument/2006/relationships/image" Target="../media/image105.emf"/><Relationship Id="rId9" Type="http://schemas.openxmlformats.org/officeDocument/2006/relationships/image" Target="../media/image110.emf"/><Relationship Id="rId14" Type="http://schemas.openxmlformats.org/officeDocument/2006/relationships/image" Target="../media/image11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13" Type="http://schemas.openxmlformats.org/officeDocument/2006/relationships/image" Target="../media/image115.emf"/><Relationship Id="rId18" Type="http://schemas.openxmlformats.org/officeDocument/2006/relationships/image" Target="../media/image120.emf"/><Relationship Id="rId3" Type="http://schemas.openxmlformats.org/officeDocument/2006/relationships/image" Target="../media/image105.emf"/><Relationship Id="rId21" Type="http://schemas.openxmlformats.org/officeDocument/2006/relationships/image" Target="../media/image122.emf"/><Relationship Id="rId7" Type="http://schemas.openxmlformats.org/officeDocument/2006/relationships/image" Target="../media/image109.emf"/><Relationship Id="rId12" Type="http://schemas.openxmlformats.org/officeDocument/2006/relationships/image" Target="../media/image114.emf"/><Relationship Id="rId17" Type="http://schemas.openxmlformats.org/officeDocument/2006/relationships/image" Target="../media/image119.emf"/><Relationship Id="rId2" Type="http://schemas.openxmlformats.org/officeDocument/2006/relationships/image" Target="../media/image121.emf"/><Relationship Id="rId16" Type="http://schemas.openxmlformats.org/officeDocument/2006/relationships/image" Target="../media/image118.emf"/><Relationship Id="rId20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11" Type="http://schemas.openxmlformats.org/officeDocument/2006/relationships/image" Target="../media/image113.emf"/><Relationship Id="rId5" Type="http://schemas.openxmlformats.org/officeDocument/2006/relationships/image" Target="../media/image107.emf"/><Relationship Id="rId15" Type="http://schemas.openxmlformats.org/officeDocument/2006/relationships/image" Target="../media/image117.emf"/><Relationship Id="rId10" Type="http://schemas.openxmlformats.org/officeDocument/2006/relationships/image" Target="../media/image112.emf"/><Relationship Id="rId19" Type="http://schemas.openxmlformats.org/officeDocument/2006/relationships/image" Target="../media/image84.emf"/><Relationship Id="rId4" Type="http://schemas.openxmlformats.org/officeDocument/2006/relationships/image" Target="../media/image106.emf"/><Relationship Id="rId9" Type="http://schemas.openxmlformats.org/officeDocument/2006/relationships/image" Target="../media/image111.emf"/><Relationship Id="rId14" Type="http://schemas.openxmlformats.org/officeDocument/2006/relationships/image" Target="../media/image11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image" Target="../media/image96.emf"/><Relationship Id="rId18" Type="http://schemas.openxmlformats.org/officeDocument/2006/relationships/image" Target="../media/image101.emf"/><Relationship Id="rId3" Type="http://schemas.openxmlformats.org/officeDocument/2006/relationships/image" Target="../media/image86.emf"/><Relationship Id="rId21" Type="http://schemas.openxmlformats.org/officeDocument/2006/relationships/image" Target="../media/image122.emf"/><Relationship Id="rId7" Type="http://schemas.openxmlformats.org/officeDocument/2006/relationships/image" Target="../media/image90.emf"/><Relationship Id="rId12" Type="http://schemas.openxmlformats.org/officeDocument/2006/relationships/image" Target="../media/image95.emf"/><Relationship Id="rId17" Type="http://schemas.openxmlformats.org/officeDocument/2006/relationships/image" Target="../media/image100.emf"/><Relationship Id="rId2" Type="http://schemas.openxmlformats.org/officeDocument/2006/relationships/image" Target="../media/image128.emf"/><Relationship Id="rId16" Type="http://schemas.openxmlformats.org/officeDocument/2006/relationships/image" Target="../media/image99.emf"/><Relationship Id="rId20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5" Type="http://schemas.openxmlformats.org/officeDocument/2006/relationships/image" Target="../media/image88.emf"/><Relationship Id="rId15" Type="http://schemas.openxmlformats.org/officeDocument/2006/relationships/image" Target="../media/image98.emf"/><Relationship Id="rId10" Type="http://schemas.openxmlformats.org/officeDocument/2006/relationships/image" Target="../media/image93.emf"/><Relationship Id="rId19" Type="http://schemas.openxmlformats.org/officeDocument/2006/relationships/image" Target="../media/image102.emf"/><Relationship Id="rId4" Type="http://schemas.openxmlformats.org/officeDocument/2006/relationships/image" Target="../media/image87.emf"/><Relationship Id="rId9" Type="http://schemas.openxmlformats.org/officeDocument/2006/relationships/image" Target="../media/image92.emf"/><Relationship Id="rId14" Type="http://schemas.openxmlformats.org/officeDocument/2006/relationships/image" Target="../media/image97.emf"/><Relationship Id="rId22" Type="http://schemas.openxmlformats.org/officeDocument/2006/relationships/image" Target="../media/image129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image" Target="../media/image96.emf"/><Relationship Id="rId18" Type="http://schemas.openxmlformats.org/officeDocument/2006/relationships/image" Target="../media/image101.emf"/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12" Type="http://schemas.openxmlformats.org/officeDocument/2006/relationships/image" Target="../media/image95.emf"/><Relationship Id="rId17" Type="http://schemas.openxmlformats.org/officeDocument/2006/relationships/image" Target="../media/image100.emf"/><Relationship Id="rId2" Type="http://schemas.openxmlformats.org/officeDocument/2006/relationships/image" Target="../media/image128.emf"/><Relationship Id="rId16" Type="http://schemas.openxmlformats.org/officeDocument/2006/relationships/image" Target="../media/image99.emf"/><Relationship Id="rId20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5" Type="http://schemas.openxmlformats.org/officeDocument/2006/relationships/image" Target="../media/image88.emf"/><Relationship Id="rId15" Type="http://schemas.openxmlformats.org/officeDocument/2006/relationships/image" Target="../media/image98.emf"/><Relationship Id="rId10" Type="http://schemas.openxmlformats.org/officeDocument/2006/relationships/image" Target="../media/image93.emf"/><Relationship Id="rId19" Type="http://schemas.openxmlformats.org/officeDocument/2006/relationships/image" Target="../media/image102.emf"/><Relationship Id="rId4" Type="http://schemas.openxmlformats.org/officeDocument/2006/relationships/image" Target="../media/image87.emf"/><Relationship Id="rId9" Type="http://schemas.openxmlformats.org/officeDocument/2006/relationships/image" Target="../media/image92.emf"/><Relationship Id="rId14" Type="http://schemas.openxmlformats.org/officeDocument/2006/relationships/image" Target="../media/image9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image" Target="../media/image99.emf"/><Relationship Id="rId18" Type="http://schemas.openxmlformats.org/officeDocument/2006/relationships/image" Target="../media/image89.emf"/><Relationship Id="rId3" Type="http://schemas.openxmlformats.org/officeDocument/2006/relationships/image" Target="../media/image132.emf"/><Relationship Id="rId7" Type="http://schemas.openxmlformats.org/officeDocument/2006/relationships/image" Target="../media/image90.emf"/><Relationship Id="rId12" Type="http://schemas.openxmlformats.org/officeDocument/2006/relationships/image" Target="../media/image98.emf"/><Relationship Id="rId17" Type="http://schemas.openxmlformats.org/officeDocument/2006/relationships/image" Target="../media/image102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3.emf"/><Relationship Id="rId20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11" Type="http://schemas.openxmlformats.org/officeDocument/2006/relationships/image" Target="../media/image97.emf"/><Relationship Id="rId5" Type="http://schemas.openxmlformats.org/officeDocument/2006/relationships/image" Target="../media/image87.emf"/><Relationship Id="rId15" Type="http://schemas.openxmlformats.org/officeDocument/2006/relationships/image" Target="../media/image101.emf"/><Relationship Id="rId10" Type="http://schemas.openxmlformats.org/officeDocument/2006/relationships/image" Target="../media/image96.emf"/><Relationship Id="rId19" Type="http://schemas.openxmlformats.org/officeDocument/2006/relationships/image" Target="../media/image95.emf"/><Relationship Id="rId4" Type="http://schemas.openxmlformats.org/officeDocument/2006/relationships/image" Target="../media/image86.emf"/><Relationship Id="rId9" Type="http://schemas.openxmlformats.org/officeDocument/2006/relationships/image" Target="../media/image93.emf"/><Relationship Id="rId14" Type="http://schemas.openxmlformats.org/officeDocument/2006/relationships/image" Target="../media/image100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image" Target="../media/image100.emf"/><Relationship Id="rId18" Type="http://schemas.openxmlformats.org/officeDocument/2006/relationships/image" Target="../media/image95.emf"/><Relationship Id="rId3" Type="http://schemas.openxmlformats.org/officeDocument/2006/relationships/image" Target="../media/image86.emf"/><Relationship Id="rId7" Type="http://schemas.openxmlformats.org/officeDocument/2006/relationships/image" Target="../media/image91.emf"/><Relationship Id="rId12" Type="http://schemas.openxmlformats.org/officeDocument/2006/relationships/image" Target="../media/image99.emf"/><Relationship Id="rId17" Type="http://schemas.openxmlformats.org/officeDocument/2006/relationships/image" Target="../media/image102.emf"/><Relationship Id="rId2" Type="http://schemas.openxmlformats.org/officeDocument/2006/relationships/image" Target="../media/image133.emf"/><Relationship Id="rId16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11" Type="http://schemas.openxmlformats.org/officeDocument/2006/relationships/image" Target="../media/image98.emf"/><Relationship Id="rId5" Type="http://schemas.openxmlformats.org/officeDocument/2006/relationships/image" Target="../media/image88.emf"/><Relationship Id="rId15" Type="http://schemas.openxmlformats.org/officeDocument/2006/relationships/image" Target="../media/image103.emf"/><Relationship Id="rId10" Type="http://schemas.openxmlformats.org/officeDocument/2006/relationships/image" Target="../media/image97.emf"/><Relationship Id="rId4" Type="http://schemas.openxmlformats.org/officeDocument/2006/relationships/image" Target="../media/image87.emf"/><Relationship Id="rId9" Type="http://schemas.openxmlformats.org/officeDocument/2006/relationships/image" Target="../media/image96.emf"/><Relationship Id="rId14" Type="http://schemas.openxmlformats.org/officeDocument/2006/relationships/image" Target="../media/image101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image" Target="../media/image100.emf"/><Relationship Id="rId3" Type="http://schemas.openxmlformats.org/officeDocument/2006/relationships/image" Target="../media/image86.emf"/><Relationship Id="rId7" Type="http://schemas.openxmlformats.org/officeDocument/2006/relationships/image" Target="../media/image91.emf"/><Relationship Id="rId12" Type="http://schemas.openxmlformats.org/officeDocument/2006/relationships/image" Target="../media/image99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11" Type="http://schemas.openxmlformats.org/officeDocument/2006/relationships/image" Target="../media/image98.emf"/><Relationship Id="rId5" Type="http://schemas.openxmlformats.org/officeDocument/2006/relationships/image" Target="../media/image88.emf"/><Relationship Id="rId15" Type="http://schemas.openxmlformats.org/officeDocument/2006/relationships/image" Target="../media/image103.emf"/><Relationship Id="rId10" Type="http://schemas.openxmlformats.org/officeDocument/2006/relationships/image" Target="../media/image97.emf"/><Relationship Id="rId4" Type="http://schemas.openxmlformats.org/officeDocument/2006/relationships/image" Target="../media/image87.emf"/><Relationship Id="rId9" Type="http://schemas.openxmlformats.org/officeDocument/2006/relationships/image" Target="../media/image96.emf"/><Relationship Id="rId14" Type="http://schemas.openxmlformats.org/officeDocument/2006/relationships/image" Target="../media/image10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image" Target="../media/image100.emf"/><Relationship Id="rId3" Type="http://schemas.openxmlformats.org/officeDocument/2006/relationships/image" Target="../media/image86.emf"/><Relationship Id="rId7" Type="http://schemas.openxmlformats.org/officeDocument/2006/relationships/image" Target="../media/image91.emf"/><Relationship Id="rId12" Type="http://schemas.openxmlformats.org/officeDocument/2006/relationships/image" Target="../media/image99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11" Type="http://schemas.openxmlformats.org/officeDocument/2006/relationships/image" Target="../media/image98.emf"/><Relationship Id="rId5" Type="http://schemas.openxmlformats.org/officeDocument/2006/relationships/image" Target="../media/image88.emf"/><Relationship Id="rId15" Type="http://schemas.openxmlformats.org/officeDocument/2006/relationships/image" Target="../media/image103.emf"/><Relationship Id="rId10" Type="http://schemas.openxmlformats.org/officeDocument/2006/relationships/image" Target="../media/image97.emf"/><Relationship Id="rId4" Type="http://schemas.openxmlformats.org/officeDocument/2006/relationships/image" Target="../media/image87.emf"/><Relationship Id="rId9" Type="http://schemas.openxmlformats.org/officeDocument/2006/relationships/image" Target="../media/image96.emf"/><Relationship Id="rId14" Type="http://schemas.openxmlformats.org/officeDocument/2006/relationships/image" Target="../media/image10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Relationship Id="rId9" Type="http://schemas.openxmlformats.org/officeDocument/2006/relationships/image" Target="../media/image141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13" Type="http://schemas.openxmlformats.org/officeDocument/2006/relationships/image" Target="../media/image152.emf"/><Relationship Id="rId18" Type="http://schemas.openxmlformats.org/officeDocument/2006/relationships/image" Target="../media/image157.emf"/><Relationship Id="rId3" Type="http://schemas.openxmlformats.org/officeDocument/2006/relationships/image" Target="../media/image142.emf"/><Relationship Id="rId21" Type="http://schemas.openxmlformats.org/officeDocument/2006/relationships/image" Target="../media/image160.emf"/><Relationship Id="rId7" Type="http://schemas.openxmlformats.org/officeDocument/2006/relationships/image" Target="../media/image146.emf"/><Relationship Id="rId12" Type="http://schemas.openxmlformats.org/officeDocument/2006/relationships/image" Target="../media/image151.emf"/><Relationship Id="rId17" Type="http://schemas.openxmlformats.org/officeDocument/2006/relationships/image" Target="../media/image156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5.emf"/><Relationship Id="rId20" Type="http://schemas.openxmlformats.org/officeDocument/2006/relationships/image" Target="../media/image1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11" Type="http://schemas.openxmlformats.org/officeDocument/2006/relationships/image" Target="../media/image150.emf"/><Relationship Id="rId5" Type="http://schemas.openxmlformats.org/officeDocument/2006/relationships/image" Target="../media/image144.emf"/><Relationship Id="rId15" Type="http://schemas.openxmlformats.org/officeDocument/2006/relationships/image" Target="../media/image154.emf"/><Relationship Id="rId23" Type="http://schemas.openxmlformats.org/officeDocument/2006/relationships/image" Target="../media/image162.emf"/><Relationship Id="rId10" Type="http://schemas.openxmlformats.org/officeDocument/2006/relationships/image" Target="../media/image149.emf"/><Relationship Id="rId19" Type="http://schemas.openxmlformats.org/officeDocument/2006/relationships/image" Target="../media/image158.emf"/><Relationship Id="rId4" Type="http://schemas.openxmlformats.org/officeDocument/2006/relationships/image" Target="../media/image143.emf"/><Relationship Id="rId9" Type="http://schemas.openxmlformats.org/officeDocument/2006/relationships/image" Target="../media/image148.emf"/><Relationship Id="rId14" Type="http://schemas.openxmlformats.org/officeDocument/2006/relationships/image" Target="../media/image153.emf"/><Relationship Id="rId22" Type="http://schemas.openxmlformats.org/officeDocument/2006/relationships/image" Target="../media/image161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3" Type="http://schemas.openxmlformats.org/officeDocument/2006/relationships/image" Target="../media/image153.emf"/><Relationship Id="rId18" Type="http://schemas.openxmlformats.org/officeDocument/2006/relationships/image" Target="../media/image158.emf"/><Relationship Id="rId3" Type="http://schemas.openxmlformats.org/officeDocument/2006/relationships/image" Target="../media/image143.emf"/><Relationship Id="rId21" Type="http://schemas.openxmlformats.org/officeDocument/2006/relationships/image" Target="../media/image161.emf"/><Relationship Id="rId7" Type="http://schemas.openxmlformats.org/officeDocument/2006/relationships/image" Target="../media/image147.emf"/><Relationship Id="rId12" Type="http://schemas.openxmlformats.org/officeDocument/2006/relationships/image" Target="../media/image152.emf"/><Relationship Id="rId17" Type="http://schemas.openxmlformats.org/officeDocument/2006/relationships/image" Target="../media/image157.emf"/><Relationship Id="rId2" Type="http://schemas.openxmlformats.org/officeDocument/2006/relationships/image" Target="../media/image163.emf"/><Relationship Id="rId16" Type="http://schemas.openxmlformats.org/officeDocument/2006/relationships/image" Target="../media/image156.emf"/><Relationship Id="rId20" Type="http://schemas.openxmlformats.org/officeDocument/2006/relationships/image" Target="../media/image1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emf"/><Relationship Id="rId11" Type="http://schemas.openxmlformats.org/officeDocument/2006/relationships/image" Target="../media/image151.emf"/><Relationship Id="rId5" Type="http://schemas.openxmlformats.org/officeDocument/2006/relationships/image" Target="../media/image145.emf"/><Relationship Id="rId15" Type="http://schemas.openxmlformats.org/officeDocument/2006/relationships/image" Target="../media/image155.emf"/><Relationship Id="rId10" Type="http://schemas.openxmlformats.org/officeDocument/2006/relationships/image" Target="../media/image150.emf"/><Relationship Id="rId19" Type="http://schemas.openxmlformats.org/officeDocument/2006/relationships/image" Target="../media/image159.emf"/><Relationship Id="rId4" Type="http://schemas.openxmlformats.org/officeDocument/2006/relationships/image" Target="../media/image144.emf"/><Relationship Id="rId9" Type="http://schemas.openxmlformats.org/officeDocument/2006/relationships/image" Target="../media/image149.emf"/><Relationship Id="rId14" Type="http://schemas.openxmlformats.org/officeDocument/2006/relationships/image" Target="../media/image154.emf"/><Relationship Id="rId22" Type="http://schemas.openxmlformats.org/officeDocument/2006/relationships/image" Target="../media/image162.emf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4.emf"/><Relationship Id="rId18" Type="http://schemas.openxmlformats.org/officeDocument/2006/relationships/image" Target="../media/image179.emf"/><Relationship Id="rId26" Type="http://schemas.openxmlformats.org/officeDocument/2006/relationships/image" Target="../media/image187.emf"/><Relationship Id="rId21" Type="http://schemas.openxmlformats.org/officeDocument/2006/relationships/image" Target="../media/image182.emf"/><Relationship Id="rId34" Type="http://schemas.openxmlformats.org/officeDocument/2006/relationships/image" Target="../media/image195.emf"/><Relationship Id="rId7" Type="http://schemas.openxmlformats.org/officeDocument/2006/relationships/image" Target="../media/image168.emf"/><Relationship Id="rId12" Type="http://schemas.openxmlformats.org/officeDocument/2006/relationships/image" Target="../media/image173.emf"/><Relationship Id="rId17" Type="http://schemas.openxmlformats.org/officeDocument/2006/relationships/image" Target="../media/image178.emf"/><Relationship Id="rId25" Type="http://schemas.openxmlformats.org/officeDocument/2006/relationships/image" Target="../media/image186.emf"/><Relationship Id="rId33" Type="http://schemas.openxmlformats.org/officeDocument/2006/relationships/image" Target="../media/image194.emf"/><Relationship Id="rId38" Type="http://schemas.openxmlformats.org/officeDocument/2006/relationships/image" Target="../media/image199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7.emf"/><Relationship Id="rId20" Type="http://schemas.openxmlformats.org/officeDocument/2006/relationships/image" Target="../media/image181.emf"/><Relationship Id="rId29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emf"/><Relationship Id="rId11" Type="http://schemas.openxmlformats.org/officeDocument/2006/relationships/image" Target="../media/image172.emf"/><Relationship Id="rId24" Type="http://schemas.openxmlformats.org/officeDocument/2006/relationships/image" Target="../media/image185.emf"/><Relationship Id="rId32" Type="http://schemas.openxmlformats.org/officeDocument/2006/relationships/image" Target="../media/image193.emf"/><Relationship Id="rId37" Type="http://schemas.openxmlformats.org/officeDocument/2006/relationships/image" Target="../media/image198.emf"/><Relationship Id="rId5" Type="http://schemas.openxmlformats.org/officeDocument/2006/relationships/image" Target="../media/image166.emf"/><Relationship Id="rId15" Type="http://schemas.openxmlformats.org/officeDocument/2006/relationships/image" Target="../media/image176.emf"/><Relationship Id="rId23" Type="http://schemas.openxmlformats.org/officeDocument/2006/relationships/image" Target="../media/image184.emf"/><Relationship Id="rId28" Type="http://schemas.openxmlformats.org/officeDocument/2006/relationships/image" Target="../media/image189.emf"/><Relationship Id="rId36" Type="http://schemas.openxmlformats.org/officeDocument/2006/relationships/image" Target="../media/image197.emf"/><Relationship Id="rId10" Type="http://schemas.openxmlformats.org/officeDocument/2006/relationships/image" Target="../media/image171.emf"/><Relationship Id="rId19" Type="http://schemas.openxmlformats.org/officeDocument/2006/relationships/image" Target="../media/image180.emf"/><Relationship Id="rId31" Type="http://schemas.openxmlformats.org/officeDocument/2006/relationships/image" Target="../media/image192.emf"/><Relationship Id="rId4" Type="http://schemas.openxmlformats.org/officeDocument/2006/relationships/image" Target="../media/image165.emf"/><Relationship Id="rId9" Type="http://schemas.openxmlformats.org/officeDocument/2006/relationships/image" Target="../media/image170.emf"/><Relationship Id="rId14" Type="http://schemas.openxmlformats.org/officeDocument/2006/relationships/image" Target="../media/image175.emf"/><Relationship Id="rId22" Type="http://schemas.openxmlformats.org/officeDocument/2006/relationships/image" Target="../media/image183.emf"/><Relationship Id="rId27" Type="http://schemas.openxmlformats.org/officeDocument/2006/relationships/image" Target="../media/image188.emf"/><Relationship Id="rId30" Type="http://schemas.openxmlformats.org/officeDocument/2006/relationships/image" Target="../media/image191.emf"/><Relationship Id="rId35" Type="http://schemas.openxmlformats.org/officeDocument/2006/relationships/image" Target="../media/image196.emf"/><Relationship Id="rId8" Type="http://schemas.openxmlformats.org/officeDocument/2006/relationships/image" Target="../media/image169.emf"/><Relationship Id="rId3" Type="http://schemas.openxmlformats.org/officeDocument/2006/relationships/image" Target="../media/image164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13" Type="http://schemas.openxmlformats.org/officeDocument/2006/relationships/image" Target="../media/image211.emf"/><Relationship Id="rId18" Type="http://schemas.openxmlformats.org/officeDocument/2006/relationships/image" Target="../media/image216.emf"/><Relationship Id="rId3" Type="http://schemas.openxmlformats.org/officeDocument/2006/relationships/image" Target="../media/image201.emf"/><Relationship Id="rId21" Type="http://schemas.openxmlformats.org/officeDocument/2006/relationships/image" Target="../media/image219.emf"/><Relationship Id="rId7" Type="http://schemas.openxmlformats.org/officeDocument/2006/relationships/image" Target="../media/image205.emf"/><Relationship Id="rId12" Type="http://schemas.openxmlformats.org/officeDocument/2006/relationships/image" Target="../media/image210.emf"/><Relationship Id="rId17" Type="http://schemas.openxmlformats.org/officeDocument/2006/relationships/image" Target="../media/image215.emf"/><Relationship Id="rId2" Type="http://schemas.openxmlformats.org/officeDocument/2006/relationships/image" Target="../media/image200.emf"/><Relationship Id="rId16" Type="http://schemas.openxmlformats.org/officeDocument/2006/relationships/image" Target="../media/image214.emf"/><Relationship Id="rId20" Type="http://schemas.openxmlformats.org/officeDocument/2006/relationships/image" Target="../media/image2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emf"/><Relationship Id="rId11" Type="http://schemas.openxmlformats.org/officeDocument/2006/relationships/image" Target="../media/image209.emf"/><Relationship Id="rId5" Type="http://schemas.openxmlformats.org/officeDocument/2006/relationships/image" Target="../media/image203.emf"/><Relationship Id="rId15" Type="http://schemas.openxmlformats.org/officeDocument/2006/relationships/image" Target="../media/image213.emf"/><Relationship Id="rId10" Type="http://schemas.openxmlformats.org/officeDocument/2006/relationships/image" Target="../media/image208.emf"/><Relationship Id="rId19" Type="http://schemas.openxmlformats.org/officeDocument/2006/relationships/image" Target="../media/image217.emf"/><Relationship Id="rId4" Type="http://schemas.openxmlformats.org/officeDocument/2006/relationships/image" Target="../media/image202.emf"/><Relationship Id="rId9" Type="http://schemas.openxmlformats.org/officeDocument/2006/relationships/image" Target="../media/image207.emf"/><Relationship Id="rId14" Type="http://schemas.openxmlformats.org/officeDocument/2006/relationships/image" Target="../media/image212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3" Type="http://schemas.openxmlformats.org/officeDocument/2006/relationships/image" Target="../media/image153.emf"/><Relationship Id="rId18" Type="http://schemas.openxmlformats.org/officeDocument/2006/relationships/image" Target="../media/image158.emf"/><Relationship Id="rId3" Type="http://schemas.openxmlformats.org/officeDocument/2006/relationships/image" Target="../media/image143.emf"/><Relationship Id="rId21" Type="http://schemas.openxmlformats.org/officeDocument/2006/relationships/image" Target="../media/image161.emf"/><Relationship Id="rId7" Type="http://schemas.openxmlformats.org/officeDocument/2006/relationships/image" Target="../media/image147.emf"/><Relationship Id="rId12" Type="http://schemas.openxmlformats.org/officeDocument/2006/relationships/image" Target="../media/image152.emf"/><Relationship Id="rId17" Type="http://schemas.openxmlformats.org/officeDocument/2006/relationships/image" Target="../media/image157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6.emf"/><Relationship Id="rId20" Type="http://schemas.openxmlformats.org/officeDocument/2006/relationships/image" Target="../media/image1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emf"/><Relationship Id="rId11" Type="http://schemas.openxmlformats.org/officeDocument/2006/relationships/image" Target="../media/image151.emf"/><Relationship Id="rId5" Type="http://schemas.openxmlformats.org/officeDocument/2006/relationships/image" Target="../media/image145.emf"/><Relationship Id="rId15" Type="http://schemas.openxmlformats.org/officeDocument/2006/relationships/image" Target="../media/image155.emf"/><Relationship Id="rId10" Type="http://schemas.openxmlformats.org/officeDocument/2006/relationships/image" Target="../media/image150.emf"/><Relationship Id="rId19" Type="http://schemas.openxmlformats.org/officeDocument/2006/relationships/image" Target="../media/image159.emf"/><Relationship Id="rId4" Type="http://schemas.openxmlformats.org/officeDocument/2006/relationships/image" Target="../media/image144.emf"/><Relationship Id="rId9" Type="http://schemas.openxmlformats.org/officeDocument/2006/relationships/image" Target="../media/image149.emf"/><Relationship Id="rId14" Type="http://schemas.openxmlformats.org/officeDocument/2006/relationships/image" Target="../media/image154.emf"/><Relationship Id="rId22" Type="http://schemas.openxmlformats.org/officeDocument/2006/relationships/image" Target="../media/image16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1A1DE7F-C07C-C74D-86B1-53ADD9315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08" r="8117"/>
          <a:stretch/>
        </p:blipFill>
        <p:spPr>
          <a:xfrm>
            <a:off x="-95834" y="1179433"/>
            <a:ext cx="6456836" cy="47053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7C565-0610-2943-A05C-E623465DA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02" y="964057"/>
            <a:ext cx="1736950" cy="14714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1B9728-B5BC-8B4F-BFCD-08A084211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42" y="855742"/>
            <a:ext cx="1809859" cy="15797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004FE0-B22E-1F4C-9AC1-F440E3305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23"/>
          <a:stretch/>
        </p:blipFill>
        <p:spPr>
          <a:xfrm>
            <a:off x="10201791" y="792362"/>
            <a:ext cx="1990209" cy="16431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6BAF9A-A918-8C4D-861B-AFBB04F3D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81"/>
          <a:stretch/>
        </p:blipFill>
        <p:spPr>
          <a:xfrm>
            <a:off x="10223348" y="2502166"/>
            <a:ext cx="1861671" cy="15913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6945B-2302-D54F-A184-08AE2CB15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5759" y="2552418"/>
            <a:ext cx="1868224" cy="15410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AD92A9-C14A-E046-B013-3659462EA2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0316" y="2596885"/>
            <a:ext cx="1757636" cy="14966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902393-CD38-CC44-A6ED-F9A10159E6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774" y="4162316"/>
            <a:ext cx="1954754" cy="1722427"/>
          </a:xfrm>
          <a:prstGeom prst="rect">
            <a:avLst/>
          </a:prstGeom>
        </p:spPr>
      </p:pic>
      <p:pic>
        <p:nvPicPr>
          <p:cNvPr id="23" name="Picture 22" descr="A picture containing sitting&#10;&#10;Description automatically generated">
            <a:extLst>
              <a:ext uri="{FF2B5EF4-FFF2-40B4-BE49-F238E27FC236}">
                <a16:creationId xmlns:a16="http://schemas.microsoft.com/office/drawing/2014/main" id="{86879DF2-009B-554B-AD4E-AE3BE54AB0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0630" y="4526185"/>
            <a:ext cx="1710185" cy="1358558"/>
          </a:xfrm>
          <a:prstGeom prst="rect">
            <a:avLst/>
          </a:prstGeom>
        </p:spPr>
      </p:pic>
      <p:pic>
        <p:nvPicPr>
          <p:cNvPr id="24" name="Picture 23" descr="A picture containing sitting&#10;&#10;Description automatically generated">
            <a:extLst>
              <a:ext uri="{FF2B5EF4-FFF2-40B4-BE49-F238E27FC236}">
                <a16:creationId xmlns:a16="http://schemas.microsoft.com/office/drawing/2014/main" id="{88456513-B8A5-4D4F-B450-8ABA2BC386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5036" y="4535385"/>
            <a:ext cx="1757636" cy="135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98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5377B03-B0BC-B94F-9F60-CC12B69F8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59" r="8375"/>
          <a:stretch/>
        </p:blipFill>
        <p:spPr>
          <a:xfrm>
            <a:off x="734228" y="797362"/>
            <a:ext cx="4162213" cy="3122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8EA197-2213-D54B-862B-F6F1C29C9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2" t="34667" r="22392" b="34755"/>
          <a:stretch/>
        </p:blipFill>
        <p:spPr>
          <a:xfrm>
            <a:off x="4896442" y="797362"/>
            <a:ext cx="2095259" cy="1453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C3B9E1-7088-204D-A020-6D30E8D33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52" t="34667" r="22392" b="34756"/>
          <a:stretch/>
        </p:blipFill>
        <p:spPr>
          <a:xfrm>
            <a:off x="7120128" y="797362"/>
            <a:ext cx="2090558" cy="1449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04D439-05B5-D648-B1CA-F00BDC796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2" t="34489" r="22392" b="34933"/>
          <a:stretch/>
        </p:blipFill>
        <p:spPr>
          <a:xfrm>
            <a:off x="9339073" y="797362"/>
            <a:ext cx="2090557" cy="14499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5B4F99-8DDE-3645-83D4-28F858C8B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52" t="29604" r="22392" b="40089"/>
          <a:stretch/>
        </p:blipFill>
        <p:spPr>
          <a:xfrm>
            <a:off x="4953676" y="2466378"/>
            <a:ext cx="2109216" cy="14499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DA3B46-6174-C74F-AA50-1D1B2C6EE7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22" t="30045" r="22622" b="39648"/>
          <a:stretch/>
        </p:blipFill>
        <p:spPr>
          <a:xfrm>
            <a:off x="7120127" y="2466378"/>
            <a:ext cx="2109216" cy="14499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EACA7A-F21B-024A-93B2-976C21911C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232" t="30159" r="22712" b="39534"/>
          <a:stretch/>
        </p:blipFill>
        <p:spPr>
          <a:xfrm>
            <a:off x="9286578" y="2466378"/>
            <a:ext cx="2109216" cy="14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63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2985979-F005-8C4A-84AC-2D7040CB4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82" r="8470"/>
          <a:stretch/>
        </p:blipFill>
        <p:spPr>
          <a:xfrm>
            <a:off x="468582" y="1884740"/>
            <a:ext cx="3799909" cy="2815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0E2AB-5EE6-F149-B759-2B1E2636B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72" t="33421" r="21702" b="35111"/>
          <a:stretch/>
        </p:blipFill>
        <p:spPr>
          <a:xfrm>
            <a:off x="4280683" y="1884740"/>
            <a:ext cx="2103192" cy="1507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A915AB-2016-AD45-81A9-0D32401EEF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72" t="33422" r="21701" b="35111"/>
          <a:stretch/>
        </p:blipFill>
        <p:spPr>
          <a:xfrm>
            <a:off x="6484971" y="1884740"/>
            <a:ext cx="2103192" cy="15071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064B21-532B-1C4E-B413-B3A9A48223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41" t="33421" r="21932" b="35111"/>
          <a:stretch/>
        </p:blipFill>
        <p:spPr>
          <a:xfrm>
            <a:off x="8689259" y="1884740"/>
            <a:ext cx="2103192" cy="15071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45778C-4061-8341-9CFA-62EE2F4AA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243" t="35254" r="21437" b="41017"/>
          <a:stretch/>
        </p:blipFill>
        <p:spPr>
          <a:xfrm>
            <a:off x="4280683" y="3629165"/>
            <a:ext cx="2139387" cy="1146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C0B3F4B-E4D1-7140-97AA-8060D70D5D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144" t="35028" r="21534" b="41243"/>
          <a:stretch/>
        </p:blipFill>
        <p:spPr>
          <a:xfrm>
            <a:off x="6484971" y="3629165"/>
            <a:ext cx="2139388" cy="11461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5F34A87-1E33-2F4A-B559-F89A7FC939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534" t="35028" r="21144" b="41243"/>
          <a:stretch/>
        </p:blipFill>
        <p:spPr>
          <a:xfrm>
            <a:off x="8689259" y="3629165"/>
            <a:ext cx="2139387" cy="11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5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EA4F139-BC9F-0F4C-BC1F-1F0C169A0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49" r="7807"/>
          <a:stretch/>
        </p:blipFill>
        <p:spPr>
          <a:xfrm>
            <a:off x="2124213" y="628888"/>
            <a:ext cx="7943574" cy="5825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7325E-768C-9F4C-AD12-D0CF7DCEF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673" y="4457217"/>
            <a:ext cx="1944205" cy="7506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D1A51B-2722-7544-9944-F21448615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317" y="4197903"/>
            <a:ext cx="1651000" cy="850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AD4D10-CABE-464E-8D23-F52641924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606" y="4318828"/>
            <a:ext cx="1739900" cy="88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FA5C9-273F-EA40-B6F0-08588B878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700" y="1872422"/>
            <a:ext cx="1397000" cy="33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7AF90-5B09-9E45-84F8-B9A361BCF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664" y="2347569"/>
            <a:ext cx="1422400" cy="44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B2B5F3-8298-2E41-A85A-B6CF8240E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7106" y="1021245"/>
            <a:ext cx="13589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41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6B0D80-1925-6643-BB44-1F5582D66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13" b="17713"/>
          <a:stretch/>
        </p:blipFill>
        <p:spPr>
          <a:xfrm>
            <a:off x="209599" y="1214759"/>
            <a:ext cx="11881719" cy="5114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chlorobenzene on Cu(111)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922B4-848F-824B-AA49-23AB6F12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96" y="2475701"/>
            <a:ext cx="722192" cy="180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490398-86BE-E145-9C58-A96917BA2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128" y="3644659"/>
            <a:ext cx="7874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CDD3FC-1762-4A4F-B265-3C6F08025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515" y="2718281"/>
            <a:ext cx="914400" cy="44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9DA90A-028F-D848-A177-4196AF090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814" y="3949459"/>
            <a:ext cx="860978" cy="3778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A524A0-4A3C-4447-AF3E-9564EAB573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0250" y="4309237"/>
            <a:ext cx="960402" cy="3707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565E28-0A25-ED4C-9537-4381C91C7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967" y="4085628"/>
            <a:ext cx="880885" cy="4472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FCF6F7-6C64-C149-A698-76D939BCC7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8488" y="3157814"/>
            <a:ext cx="971550" cy="482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92FF8-2B44-2D47-85AE-EB368E388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7580" y="5018743"/>
            <a:ext cx="931214" cy="482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64A94F-3529-3748-BFD3-FC475FF679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4346" y="2967302"/>
            <a:ext cx="971550" cy="4030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303299-85DB-7140-B377-A5FBADDC7E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0088" y="4390706"/>
            <a:ext cx="880885" cy="3446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D33E36-278C-DA4B-ACD2-C8B8901C3F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7320" y="3872833"/>
            <a:ext cx="98425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29ED08-447D-CB43-81B5-D644E7AEFF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4420" y="5420475"/>
            <a:ext cx="1006049" cy="3176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07858B-C538-5042-BBD3-153EDE3E01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0712" y="4335881"/>
            <a:ext cx="1114493" cy="31750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5F56745-5C05-3E4C-BF2F-4AD0D7E537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02554" y="4406975"/>
            <a:ext cx="749300" cy="2730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96ED972-751F-F34D-9A36-293B0E524E7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6332" y="3309181"/>
            <a:ext cx="844550" cy="260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3639B6B-2AEF-9D4A-AEFF-C535AD73A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588" y="2448931"/>
            <a:ext cx="722192" cy="1805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170AC3C-DFC3-164B-8D3B-FBC2E829A5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63256" y="1442412"/>
            <a:ext cx="679450" cy="254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A541340-886B-394F-B236-BFEA106493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20671" y="1702210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15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5F47CD-2962-D340-8374-BD5F043B3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99" b="13760"/>
          <a:stretch/>
        </p:blipFill>
        <p:spPr>
          <a:xfrm>
            <a:off x="-15667" y="1010053"/>
            <a:ext cx="12038661" cy="5685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1962AA-DB5F-2A40-B033-09FD26587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49" y="2238313"/>
            <a:ext cx="651588" cy="1392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E7D6D6-1E3E-7B40-9524-8B0E4A8AE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738" y="3589094"/>
            <a:ext cx="695792" cy="2637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AA1CD6-8597-344A-BEB8-44FBA3C83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877" y="4000278"/>
            <a:ext cx="840937" cy="3690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8B07D7-1C44-0C41-8B17-D681AAD7C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514" y="2824296"/>
            <a:ext cx="920750" cy="444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E452B0-4A56-784B-8934-05106CE5A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3829" y="5107613"/>
            <a:ext cx="100330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E5070F-F772-2D4A-AD6F-8D70E3E53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873" y="4329068"/>
            <a:ext cx="840937" cy="4269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84D1B81-7022-154F-8D05-A67E6EE06C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9807" y="3439687"/>
            <a:ext cx="920749" cy="45736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634AA5-BE0C-9B4F-B582-9A11862243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3291" y="5266363"/>
            <a:ext cx="869950" cy="444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EE9006F-CB94-114F-9A80-891C24FF6C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7594" y="3251200"/>
            <a:ext cx="863600" cy="355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28DE484-05EC-C64C-A4B2-917916608D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666" y="4086161"/>
            <a:ext cx="990600" cy="3151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FB20BC-35AF-D346-8782-65E18B4482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1166" y="5710863"/>
            <a:ext cx="965200" cy="304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DE55ED-3581-764D-8CD2-D147D8AB5F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78407" y="4636877"/>
            <a:ext cx="840937" cy="33274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43B7517-BD07-7A4E-8215-79143F93C5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4466" y="4575574"/>
            <a:ext cx="990600" cy="2805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3A8D6BC-90C0-074A-BA9E-2C087AB0FD9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5066" y="4639835"/>
            <a:ext cx="749300" cy="2730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A50120C-4DDF-CD41-9399-56C08FC257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11833" y="3543076"/>
            <a:ext cx="838200" cy="254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6E96365-E266-A646-ABA6-39EFD157C2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24252" y="2258103"/>
            <a:ext cx="679451" cy="1393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0CEA44-0E2D-9644-8592-EC3D9095179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13516" y="1431213"/>
            <a:ext cx="679450" cy="254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70E08F3-D0D8-644B-A2C8-E17D094015B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61087" y="1134692"/>
            <a:ext cx="679450" cy="25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2524291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7DDAF95-CFB0-014E-BAB7-C4D823922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07" b="11807"/>
          <a:stretch/>
        </p:blipFill>
        <p:spPr>
          <a:xfrm>
            <a:off x="0" y="538964"/>
            <a:ext cx="12037454" cy="61298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371177" y="132090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</a:t>
            </a:r>
            <a:r>
              <a:rPr lang="en-US" dirty="0" err="1"/>
              <a:t>iodobenzene</a:t>
            </a:r>
            <a:r>
              <a:rPr lang="en-US" dirty="0"/>
              <a:t> on Cu(111)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03CB0-4C00-0747-88DB-88264B047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033" y="1878302"/>
            <a:ext cx="749300" cy="15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C254F-09EE-4C44-815B-E92DDFB16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115" y="4106480"/>
            <a:ext cx="787400" cy="29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11AC4-E487-1E4F-84AA-E7B9E28BB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515" y="2875174"/>
            <a:ext cx="914400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834176-153A-3949-882D-515D822AF3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1326" y="5142989"/>
            <a:ext cx="1046871" cy="410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538622-F170-0C42-965B-E14E3B2D04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657" y="3907023"/>
            <a:ext cx="926221" cy="406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208B68-4B0D-AD44-95EA-126D362167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1062" y="4326670"/>
            <a:ext cx="914400" cy="471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51DFAE-9859-4D4F-9625-ED12C7073C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6990" y="3447747"/>
            <a:ext cx="953862" cy="473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6DC2CD-9B83-D449-B5CC-3AAC19E452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4656" y="5288960"/>
            <a:ext cx="895350" cy="4574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D34D5B-DE8A-1843-A9B5-14AFF445C3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7014" y="3248305"/>
            <a:ext cx="857250" cy="35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E19923-33F4-2E42-AE63-7861B5E5CE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5169" y="4668135"/>
            <a:ext cx="908758" cy="3556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AADB8B-3AEA-B648-AEFD-B401B91A0D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6604" y="4148869"/>
            <a:ext cx="1102363" cy="355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2CDB5-ED48-3746-A8E5-A9B24F01CC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5218" y="4562414"/>
            <a:ext cx="1114734" cy="3157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E42181-940C-AA44-B6B2-DCBB5B0290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04207" y="5746438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E85954-0A50-5844-8E72-F2E9A1E105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27677" y="3603906"/>
            <a:ext cx="844550" cy="25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8DE5B8-6FE4-3648-82CE-FFC4B6DB88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01879" y="1298712"/>
            <a:ext cx="749300" cy="2801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7117D5-24EB-B44C-A57E-D6184E275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1335" y="1878302"/>
            <a:ext cx="749300" cy="152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3823F0-37DB-B241-9B26-1EFA64EA23A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16989" y="4757036"/>
            <a:ext cx="749300" cy="266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BD1E29-6FF5-BC45-A1DB-0B704DD4963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60281" y="1140807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32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A5B0975-8C5F-0E41-B94B-8188C308E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71" b="11895"/>
          <a:stretch/>
        </p:blipFill>
        <p:spPr>
          <a:xfrm>
            <a:off x="156151" y="567763"/>
            <a:ext cx="11879697" cy="6108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371177" y="132090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</a:t>
            </a:r>
            <a:r>
              <a:rPr lang="en-US" dirty="0" err="1"/>
              <a:t>iodobenzene</a:t>
            </a:r>
            <a:r>
              <a:rPr lang="en-US" dirty="0"/>
              <a:t> on Cu(111)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03CB0-4C00-0747-88DB-88264B047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28" y="1986643"/>
            <a:ext cx="749300" cy="15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C254F-09EE-4C44-815B-E92DDFB16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333" y="4186062"/>
            <a:ext cx="787400" cy="29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11AC4-E487-1E4F-84AA-E7B9E28BB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515" y="2990850"/>
            <a:ext cx="914400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834176-153A-3949-882D-515D822AF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800" y="5166197"/>
            <a:ext cx="1046871" cy="410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538622-F170-0C42-965B-E14E3B2D04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1177" y="3928816"/>
            <a:ext cx="926221" cy="406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208B68-4B0D-AD44-95EA-126D36216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2225" y="4395360"/>
            <a:ext cx="914400" cy="471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51DFAE-9859-4D4F-9625-ED12C7073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0411" y="3521567"/>
            <a:ext cx="953862" cy="473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6DC2CD-9B83-D449-B5CC-3AAC19E452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4656" y="5285968"/>
            <a:ext cx="895350" cy="4574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D34D5B-DE8A-1843-A9B5-14AFF445C3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3256" y="3329054"/>
            <a:ext cx="857250" cy="35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E19923-33F4-2E42-AE63-7861B5E5CE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0382" y="4764463"/>
            <a:ext cx="908758" cy="3556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AADB8B-3AEA-B648-AEFD-B401B91A0D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53981" y="4242959"/>
            <a:ext cx="1102363" cy="355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2CDB5-ED48-3746-A8E5-A9B24F01CC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35218" y="4636304"/>
            <a:ext cx="1114734" cy="3157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E42181-940C-AA44-B6B2-DCBB5B0290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4466" y="5737444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E85954-0A50-5844-8E72-F2E9A1E105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27677" y="3603906"/>
            <a:ext cx="844550" cy="25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8DE5B8-6FE4-3648-82CE-FFC4B6DB88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85969" y="1359041"/>
            <a:ext cx="749300" cy="2801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7117D5-24EB-B44C-A57E-D6184E275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9638" y="2520043"/>
            <a:ext cx="749300" cy="152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3823F0-37DB-B241-9B26-1EFA64EA23A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12521" y="5096808"/>
            <a:ext cx="749300" cy="266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BD1E29-6FF5-BC45-A1DB-0B704DD496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60281" y="1140807"/>
            <a:ext cx="679450" cy="25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E0312D-E831-1A4A-8661-65EBABDEF33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79099" y="5557316"/>
            <a:ext cx="920750" cy="444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BF4686-916B-F14A-80B2-38E7FC89849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52150" y="5556176"/>
            <a:ext cx="837142" cy="4445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83431C-C5DE-654F-99A7-809A5E4B64C1}"/>
              </a:ext>
            </a:extLst>
          </p:cNvPr>
          <p:cNvSpPr txBox="1"/>
          <p:nvPr/>
        </p:nvSpPr>
        <p:spPr>
          <a:xfrm>
            <a:off x="2800695" y="5760190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</a:rPr>
              <a:t>+0.88</a:t>
            </a:r>
            <a:r>
              <a:rPr lang="en-US" sz="1200" dirty="0">
                <a:solidFill>
                  <a:schemeClr val="accent2"/>
                </a:solidFill>
              </a:rPr>
              <a:t> eV</a:t>
            </a:r>
          </a:p>
        </p:txBody>
      </p:sp>
    </p:spTree>
    <p:extLst>
      <p:ext uri="{BB962C8B-B14F-4D97-AF65-F5344CB8AC3E}">
        <p14:creationId xmlns:p14="http://schemas.microsoft.com/office/powerpoint/2010/main" val="488739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95A98-CCD5-184E-85DD-0CE5073F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42D6EA-E449-9843-9B84-3ECCF081C5A2}"/>
              </a:ext>
            </a:extLst>
          </p:cNvPr>
          <p:cNvSpPr txBox="1"/>
          <p:nvPr/>
        </p:nvSpPr>
        <p:spPr>
          <a:xfrm>
            <a:off x="5449829" y="402957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0.001 molecule/nm^-2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65BB03-C20D-FD41-881D-3C087C8A093E}"/>
              </a:ext>
            </a:extLst>
          </p:cNvPr>
          <p:cNvSpPr/>
          <p:nvPr/>
        </p:nvSpPr>
        <p:spPr>
          <a:xfrm>
            <a:off x="2743200" y="4099035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06A3BA-B576-BD45-B70F-B5D526CAAAA6}"/>
              </a:ext>
            </a:extLst>
          </p:cNvPr>
          <p:cNvSpPr/>
          <p:nvPr/>
        </p:nvSpPr>
        <p:spPr>
          <a:xfrm>
            <a:off x="3431628" y="3599793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62D882-F83E-6E4F-BB92-77A9A2B2A2F5}"/>
              </a:ext>
            </a:extLst>
          </p:cNvPr>
          <p:cNvSpPr/>
          <p:nvPr/>
        </p:nvSpPr>
        <p:spPr>
          <a:xfrm>
            <a:off x="4151587" y="4529959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8FAF8B-2037-2940-86DC-5307E9C24C82}"/>
              </a:ext>
            </a:extLst>
          </p:cNvPr>
          <p:cNvSpPr/>
          <p:nvPr/>
        </p:nvSpPr>
        <p:spPr>
          <a:xfrm>
            <a:off x="4850525" y="4871545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02665B-DB86-3C4A-A7A8-9400C4FD0466}"/>
              </a:ext>
            </a:extLst>
          </p:cNvPr>
          <p:cNvSpPr/>
          <p:nvPr/>
        </p:nvSpPr>
        <p:spPr>
          <a:xfrm>
            <a:off x="5449829" y="4640318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974DC25-A3D3-F440-8D40-3BC52E677BBE}"/>
              </a:ext>
            </a:extLst>
          </p:cNvPr>
          <p:cNvSpPr/>
          <p:nvPr/>
        </p:nvSpPr>
        <p:spPr>
          <a:xfrm>
            <a:off x="6222339" y="3197773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68633-0B7D-C349-990B-92C61188D005}"/>
              </a:ext>
            </a:extLst>
          </p:cNvPr>
          <p:cNvSpPr/>
          <p:nvPr/>
        </p:nvSpPr>
        <p:spPr>
          <a:xfrm>
            <a:off x="7520367" y="2979684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53E133-8A39-524B-940A-B86718E21E6F}"/>
              </a:ext>
            </a:extLst>
          </p:cNvPr>
          <p:cNvSpPr/>
          <p:nvPr/>
        </p:nvSpPr>
        <p:spPr>
          <a:xfrm>
            <a:off x="6903111" y="4821621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154ABE-6E7F-1B45-B15D-67D039EDA979}"/>
              </a:ext>
            </a:extLst>
          </p:cNvPr>
          <p:cNvSpPr/>
          <p:nvPr/>
        </p:nvSpPr>
        <p:spPr>
          <a:xfrm>
            <a:off x="7527165" y="4330262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1FF760-2362-F84D-A2A9-1315CD5C8FEC}"/>
              </a:ext>
            </a:extLst>
          </p:cNvPr>
          <p:cNvSpPr/>
          <p:nvPr/>
        </p:nvSpPr>
        <p:spPr>
          <a:xfrm>
            <a:off x="8240779" y="4858408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FE9E7F-5B15-4A4E-BCD3-5E389C790F1F}"/>
              </a:ext>
            </a:extLst>
          </p:cNvPr>
          <p:cNvSpPr/>
          <p:nvPr/>
        </p:nvSpPr>
        <p:spPr>
          <a:xfrm>
            <a:off x="8979778" y="5102772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B74336-F029-1943-96B2-5BEFF5142D79}"/>
              </a:ext>
            </a:extLst>
          </p:cNvPr>
          <p:cNvSpPr/>
          <p:nvPr/>
        </p:nvSpPr>
        <p:spPr>
          <a:xfrm>
            <a:off x="8864164" y="4188371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D4FAEE-B9B9-7548-9188-01EA6DA863F8}"/>
              </a:ext>
            </a:extLst>
          </p:cNvPr>
          <p:cNvSpPr/>
          <p:nvPr/>
        </p:nvSpPr>
        <p:spPr>
          <a:xfrm>
            <a:off x="10572095" y="1261239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9A63C-FC03-844A-9605-C8265320D125}"/>
              </a:ext>
            </a:extLst>
          </p:cNvPr>
          <p:cNvSpPr txBox="1"/>
          <p:nvPr/>
        </p:nvSpPr>
        <p:spPr>
          <a:xfrm>
            <a:off x="811496" y="125958"/>
            <a:ext cx="449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following free E are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1114219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609FE-560C-D443-B2B1-E82F2DD0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A0F73-4594-8540-A333-3C79C583DF12}"/>
              </a:ext>
            </a:extLst>
          </p:cNvPr>
          <p:cNvSpPr txBox="1"/>
          <p:nvPr/>
        </p:nvSpPr>
        <p:spPr>
          <a:xfrm>
            <a:off x="5449829" y="402957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0.01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2859923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6AF868-14B3-2940-8B4E-7CC61F5A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4CF2AE-D40D-BF44-90BE-888963D05B74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418266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7848380-82EF-9041-B132-1F6002B82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70" r="8816"/>
          <a:stretch/>
        </p:blipFill>
        <p:spPr>
          <a:xfrm>
            <a:off x="662179" y="699234"/>
            <a:ext cx="4229935" cy="3118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406F0D-E54E-B247-9436-70B947107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970" y="699234"/>
            <a:ext cx="1736950" cy="1389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A726E1-BA9E-A143-A934-9EFBD9F59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270" y="699234"/>
            <a:ext cx="1809859" cy="1389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40FD87-8923-C44B-AC23-7D36C112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479" y="699234"/>
            <a:ext cx="1990209" cy="13895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A051D2-CDB7-BF4F-9AAF-F08B0EBB2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970" y="2260489"/>
            <a:ext cx="1736950" cy="14714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1238F9-47E8-C24F-BBD2-E732C7C58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7269" y="2152174"/>
            <a:ext cx="1809859" cy="1579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AF66A8-FC4C-004C-B8DF-B50BA41DBB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223"/>
          <a:stretch/>
        </p:blipFill>
        <p:spPr>
          <a:xfrm>
            <a:off x="9004479" y="2088794"/>
            <a:ext cx="1990209" cy="164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08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896C65-D41A-F74D-BE36-91B00454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E67F1-9E4E-5143-9BAC-2C4ABFDA7F66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2082998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ADF85-5F2D-FE4F-82EE-68A30002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DFCC4-C5DA-444E-AEE2-023AC912C9D5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3236988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98771-7331-304E-8186-FF15F5072733}"/>
              </a:ext>
            </a:extLst>
          </p:cNvPr>
          <p:cNvSpPr txBox="1"/>
          <p:nvPr/>
        </p:nvSpPr>
        <p:spPr>
          <a:xfrm>
            <a:off x="4302367" y="2932766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-</a:t>
            </a:r>
            <a:r>
              <a:rPr lang="en-US" altLang="zh-CN" sz="1200" dirty="0">
                <a:solidFill>
                  <a:schemeClr val="accent2"/>
                </a:solidFill>
              </a:rPr>
              <a:t>0.93</a:t>
            </a:r>
            <a:r>
              <a:rPr lang="en-US" sz="1200" dirty="0">
                <a:solidFill>
                  <a:schemeClr val="accent2"/>
                </a:solidFill>
              </a:rPr>
              <a:t> eV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EEEE681-EC7A-964E-8655-8E8443B6D4E4}"/>
              </a:ext>
            </a:extLst>
          </p:cNvPr>
          <p:cNvCxnSpPr>
            <a:cxnSpLocks/>
          </p:cNvCxnSpPr>
          <p:nvPr/>
        </p:nvCxnSpPr>
        <p:spPr>
          <a:xfrm>
            <a:off x="4386549" y="2914953"/>
            <a:ext cx="535676" cy="0"/>
          </a:xfrm>
          <a:prstGeom prst="line">
            <a:avLst/>
          </a:prstGeom>
          <a:ln w="25400">
            <a:solidFill>
              <a:srgbClr val="B5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E17C75-876D-9949-83E0-DA3FB211ACBD}"/>
              </a:ext>
            </a:extLst>
          </p:cNvPr>
          <p:cNvCxnSpPr>
            <a:cxnSpLocks/>
          </p:cNvCxnSpPr>
          <p:nvPr/>
        </p:nvCxnSpPr>
        <p:spPr>
          <a:xfrm>
            <a:off x="4922225" y="2929695"/>
            <a:ext cx="1337898" cy="1656139"/>
          </a:xfrm>
          <a:prstGeom prst="line">
            <a:avLst/>
          </a:prstGeom>
          <a:ln w="25400">
            <a:solidFill>
              <a:srgbClr val="B58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2FC6A8-6835-6544-B793-83528EE2A390}"/>
              </a:ext>
            </a:extLst>
          </p:cNvPr>
          <p:cNvCxnSpPr>
            <a:cxnSpLocks/>
          </p:cNvCxnSpPr>
          <p:nvPr/>
        </p:nvCxnSpPr>
        <p:spPr>
          <a:xfrm>
            <a:off x="3379227" y="3460250"/>
            <a:ext cx="535676" cy="0"/>
          </a:xfrm>
          <a:prstGeom prst="line">
            <a:avLst/>
          </a:prstGeom>
          <a:ln w="25400">
            <a:solidFill>
              <a:srgbClr val="B5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46FD766-E454-224D-87A6-2E63DE16749A}"/>
              </a:ext>
            </a:extLst>
          </p:cNvPr>
          <p:cNvSpPr txBox="1"/>
          <p:nvPr/>
        </p:nvSpPr>
        <p:spPr>
          <a:xfrm>
            <a:off x="3305321" y="3217346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-2.00 eV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09313D-43BC-7245-94DD-67BD2CC4258C}"/>
              </a:ext>
            </a:extLst>
          </p:cNvPr>
          <p:cNvCxnSpPr>
            <a:cxnSpLocks/>
          </p:cNvCxnSpPr>
          <p:nvPr/>
        </p:nvCxnSpPr>
        <p:spPr>
          <a:xfrm flipH="1" flipV="1">
            <a:off x="3425142" y="3460250"/>
            <a:ext cx="489761" cy="719040"/>
          </a:xfrm>
          <a:prstGeom prst="line">
            <a:avLst/>
          </a:prstGeom>
          <a:ln w="25400">
            <a:solidFill>
              <a:srgbClr val="B58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5C754F2-5841-B647-829D-7A3134D4AE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30719" y="2906893"/>
            <a:ext cx="837142" cy="4445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194E5DF-8085-6448-9DB6-3FFE269EFD67}"/>
              </a:ext>
            </a:extLst>
          </p:cNvPr>
          <p:cNvSpPr/>
          <p:nvPr/>
        </p:nvSpPr>
        <p:spPr>
          <a:xfrm>
            <a:off x="1411283" y="2878364"/>
            <a:ext cx="971480" cy="644481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A216D3-CB88-0A40-8188-72267117DBE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16585" y="2324811"/>
            <a:ext cx="937242" cy="444501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94CD2245-5091-2E4F-AD48-24EA8F6C4C4B}"/>
              </a:ext>
            </a:extLst>
          </p:cNvPr>
          <p:cNvSpPr/>
          <p:nvPr/>
        </p:nvSpPr>
        <p:spPr>
          <a:xfrm>
            <a:off x="4101585" y="2236712"/>
            <a:ext cx="971480" cy="644481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DCB0699-3678-1D43-AD16-0A6C29A0E964}"/>
              </a:ext>
            </a:extLst>
          </p:cNvPr>
          <p:cNvCxnSpPr>
            <a:cxnSpLocks/>
          </p:cNvCxnSpPr>
          <p:nvPr/>
        </p:nvCxnSpPr>
        <p:spPr>
          <a:xfrm flipV="1">
            <a:off x="3929345" y="2929695"/>
            <a:ext cx="487403" cy="530555"/>
          </a:xfrm>
          <a:prstGeom prst="line">
            <a:avLst/>
          </a:prstGeom>
          <a:ln w="25400">
            <a:solidFill>
              <a:srgbClr val="B58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92F336E-CB10-6147-AAB5-7FAC8632D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174" y="6161652"/>
            <a:ext cx="920750" cy="4445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05F13C7-37C2-144F-AE05-6F22BF20C69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22225" y="6160512"/>
            <a:ext cx="837142" cy="4445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BDBC21F-F9B6-D745-9093-78C45A5FD1D5}"/>
              </a:ext>
            </a:extLst>
          </p:cNvPr>
          <p:cNvSpPr txBox="1"/>
          <p:nvPr/>
        </p:nvSpPr>
        <p:spPr>
          <a:xfrm>
            <a:off x="3970770" y="6364526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</a:rPr>
              <a:t>+0.88</a:t>
            </a:r>
            <a:r>
              <a:rPr lang="en-US" sz="1200" dirty="0">
                <a:solidFill>
                  <a:schemeClr val="accent2"/>
                </a:solidFill>
              </a:rPr>
              <a:t> eV</a:t>
            </a:r>
          </a:p>
        </p:txBody>
      </p:sp>
    </p:spTree>
    <p:extLst>
      <p:ext uri="{BB962C8B-B14F-4D97-AF65-F5344CB8AC3E}">
        <p14:creationId xmlns:p14="http://schemas.microsoft.com/office/powerpoint/2010/main" val="3954070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ACB03B-4934-284D-88B2-9D2F17C7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402957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91123B-4630-7040-AA78-3B2585B383C1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3458902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7AC12-8A17-FD48-AA8C-F905A2710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4029CA-3977-6944-B938-5E5126A53CBF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191514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4005507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050E5-7FB5-AD42-9A76-30E0D358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07" y="346841"/>
            <a:ext cx="10287000" cy="685800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Ag(111)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702" y="2657120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816" y="4010418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142" y="3183356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1798" y="3220425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6369" y="331526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4904" y="3239782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8827" y="5459515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7890" y="4274146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1364" y="4479083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90313" y="459327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70603" y="3534302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99887" y="2125355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18063" y="1229765"/>
            <a:ext cx="679450" cy="254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D1576F-01D4-7943-80B8-71A3AF984D92}"/>
              </a:ext>
            </a:extLst>
          </p:cNvPr>
          <p:cNvCxnSpPr/>
          <p:nvPr/>
        </p:nvCxnSpPr>
        <p:spPr>
          <a:xfrm>
            <a:off x="5257800" y="1229765"/>
            <a:ext cx="54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E180B7-46BA-9946-A8B7-8E3BAA777B97}"/>
              </a:ext>
            </a:extLst>
          </p:cNvPr>
          <p:cNvSpPr txBox="1"/>
          <p:nvPr/>
        </p:nvSpPr>
        <p:spPr>
          <a:xfrm>
            <a:off x="5751052" y="891944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1.53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7EE4D26-53FA-4941-910B-0A58D04F5B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16644" y="857051"/>
            <a:ext cx="679450" cy="254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AD09BB-D3B4-954F-84FB-059B1AA78129}"/>
              </a:ext>
            </a:extLst>
          </p:cNvPr>
          <p:cNvCxnSpPr/>
          <p:nvPr/>
        </p:nvCxnSpPr>
        <p:spPr>
          <a:xfrm>
            <a:off x="3155142" y="2998930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EB7463F-DF85-E148-8F31-D14F2E4AF700}"/>
              </a:ext>
            </a:extLst>
          </p:cNvPr>
          <p:cNvSpPr txBox="1"/>
          <p:nvPr/>
        </p:nvSpPr>
        <p:spPr>
          <a:xfrm>
            <a:off x="3695142" y="2806913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-0.62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9F7F413-C2CC-F24F-BD8B-EA08D2CA26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92036" y="2490794"/>
            <a:ext cx="920750" cy="4445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55B1E2-1800-4B43-8135-26F24BEFF930}"/>
              </a:ext>
            </a:extLst>
          </p:cNvPr>
          <p:cNvCxnSpPr>
            <a:cxnSpLocks/>
          </p:cNvCxnSpPr>
          <p:nvPr/>
        </p:nvCxnSpPr>
        <p:spPr>
          <a:xfrm flipH="1" flipV="1">
            <a:off x="3155142" y="2998930"/>
            <a:ext cx="222466" cy="86014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5079C8-2A42-4843-814B-AA5BF88C5507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675783" y="2976190"/>
            <a:ext cx="19359" cy="8648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DA9C3B-9E55-E34E-A52E-E0305B1CC671}"/>
              </a:ext>
            </a:extLst>
          </p:cNvPr>
          <p:cNvCxnSpPr/>
          <p:nvPr/>
        </p:nvCxnSpPr>
        <p:spPr>
          <a:xfrm>
            <a:off x="6998358" y="3408593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6027001-277E-694B-88BB-90032DF16371}"/>
              </a:ext>
            </a:extLst>
          </p:cNvPr>
          <p:cNvCxnSpPr>
            <a:cxnSpLocks/>
          </p:cNvCxnSpPr>
          <p:nvPr/>
        </p:nvCxnSpPr>
        <p:spPr>
          <a:xfrm flipV="1">
            <a:off x="6083488" y="3367878"/>
            <a:ext cx="952837" cy="61459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91F2BE-1D3A-734D-BD0C-FAEBB83383DC}"/>
              </a:ext>
            </a:extLst>
          </p:cNvPr>
          <p:cNvCxnSpPr>
            <a:cxnSpLocks/>
          </p:cNvCxnSpPr>
          <p:nvPr/>
        </p:nvCxnSpPr>
        <p:spPr>
          <a:xfrm flipH="1" flipV="1">
            <a:off x="7560373" y="3396892"/>
            <a:ext cx="655975" cy="2554414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1F24054-1F94-B24C-A0F0-8D5396241223}"/>
              </a:ext>
            </a:extLst>
          </p:cNvPr>
          <p:cNvSpPr txBox="1"/>
          <p:nvPr/>
        </p:nvSpPr>
        <p:spPr>
          <a:xfrm>
            <a:off x="7698902" y="3140678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</a:rPr>
              <a:t>-1.38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407E02-691D-3242-8B12-B2ACC62822A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25672" y="3022203"/>
            <a:ext cx="990600" cy="31519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BEABC28-6BC5-234E-8AA7-72F051D2BD1F}"/>
              </a:ext>
            </a:extLst>
          </p:cNvPr>
          <p:cNvCxnSpPr>
            <a:cxnSpLocks/>
          </p:cNvCxnSpPr>
          <p:nvPr/>
        </p:nvCxnSpPr>
        <p:spPr>
          <a:xfrm flipV="1">
            <a:off x="2433132" y="1229765"/>
            <a:ext cx="2824668" cy="1261029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592CC7-295D-9B4B-865F-B1DCD58B6E2E}"/>
              </a:ext>
            </a:extLst>
          </p:cNvPr>
          <p:cNvCxnSpPr>
            <a:cxnSpLocks/>
          </p:cNvCxnSpPr>
          <p:nvPr/>
        </p:nvCxnSpPr>
        <p:spPr>
          <a:xfrm>
            <a:off x="5759600" y="1235360"/>
            <a:ext cx="4211069" cy="337234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0C1063C-1381-BE41-888C-93BFF524AC1F}"/>
              </a:ext>
            </a:extLst>
          </p:cNvPr>
          <p:cNvSpPr/>
          <p:nvPr/>
        </p:nvSpPr>
        <p:spPr>
          <a:xfrm>
            <a:off x="5673595" y="686991"/>
            <a:ext cx="703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TS-ad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9A5634-A78C-CF4B-9E6F-CA420E20342C}"/>
              </a:ext>
            </a:extLst>
          </p:cNvPr>
          <p:cNvSpPr/>
          <p:nvPr/>
        </p:nvSpPr>
        <p:spPr>
          <a:xfrm>
            <a:off x="3842344" y="2593433"/>
            <a:ext cx="518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ADF837-4C85-B845-9829-7302B7DD66D4}"/>
              </a:ext>
            </a:extLst>
          </p:cNvPr>
          <p:cNvSpPr/>
          <p:nvPr/>
        </p:nvSpPr>
        <p:spPr>
          <a:xfrm>
            <a:off x="7698902" y="2929731"/>
            <a:ext cx="548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Ts-g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74CDDB3-6D8E-AF4D-B307-44572E5CE99E}"/>
              </a:ext>
            </a:extLst>
          </p:cNvPr>
          <p:cNvCxnSpPr/>
          <p:nvPr/>
        </p:nvCxnSpPr>
        <p:spPr>
          <a:xfrm>
            <a:off x="6904854" y="2768494"/>
            <a:ext cx="54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53B1DA7-E99C-394E-A630-9CAD65BA4A44}"/>
              </a:ext>
            </a:extLst>
          </p:cNvPr>
          <p:cNvCxnSpPr>
            <a:cxnSpLocks/>
          </p:cNvCxnSpPr>
          <p:nvPr/>
        </p:nvCxnSpPr>
        <p:spPr>
          <a:xfrm flipH="1" flipV="1">
            <a:off x="6903303" y="2796348"/>
            <a:ext cx="67878" cy="1069337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B0BE497-0397-9E4B-8AA7-9CE0937D92B6}"/>
              </a:ext>
            </a:extLst>
          </p:cNvPr>
          <p:cNvCxnSpPr>
            <a:cxnSpLocks/>
          </p:cNvCxnSpPr>
          <p:nvPr/>
        </p:nvCxnSpPr>
        <p:spPr>
          <a:xfrm flipV="1">
            <a:off x="7281269" y="2806913"/>
            <a:ext cx="124842" cy="1952744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8694471F-EA13-0B40-B4A4-DEF9872C18C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88244" y="2347290"/>
            <a:ext cx="863600" cy="3556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A08F652-21FF-464B-AA2D-DA8FB93D6D93}"/>
              </a:ext>
            </a:extLst>
          </p:cNvPr>
          <p:cNvSpPr txBox="1"/>
          <p:nvPr/>
        </p:nvSpPr>
        <p:spPr>
          <a:xfrm>
            <a:off x="7675180" y="2523993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-0.33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E61502C-7B72-5840-97C8-CB662E6FD933}"/>
              </a:ext>
            </a:extLst>
          </p:cNvPr>
          <p:cNvSpPr/>
          <p:nvPr/>
        </p:nvSpPr>
        <p:spPr>
          <a:xfrm>
            <a:off x="7670336" y="2316496"/>
            <a:ext cx="668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TS-r2</a:t>
            </a:r>
          </a:p>
        </p:txBody>
      </p:sp>
    </p:spTree>
    <p:extLst>
      <p:ext uri="{BB962C8B-B14F-4D97-AF65-F5344CB8AC3E}">
        <p14:creationId xmlns:p14="http://schemas.microsoft.com/office/powerpoint/2010/main" val="3054355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0498A-4863-2D4C-A094-524982D8E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12340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Au(111)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6385034" y="2347148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7243037" y="3389422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48" y="2492997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350" y="3929899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292258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69" y="2812351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710" y="286532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098" y="2643071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5013" y="4889434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8759" y="3770430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3810994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237" y="391865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4834" y="2685351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401929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70463" y="1405611"/>
            <a:ext cx="679450" cy="2540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2B30D-0194-C84A-B14E-6E4DA2AD1C47}"/>
              </a:ext>
            </a:extLst>
          </p:cNvPr>
          <p:cNvCxnSpPr/>
          <p:nvPr/>
        </p:nvCxnSpPr>
        <p:spPr>
          <a:xfrm>
            <a:off x="3150533" y="3125857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8249107-7303-7B46-BAB3-E47C55821D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09219" y="2680787"/>
            <a:ext cx="920750" cy="4445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36617C-ECE7-FF41-A603-A7F1F2A26583}"/>
              </a:ext>
            </a:extLst>
          </p:cNvPr>
          <p:cNvCxnSpPr>
            <a:cxnSpLocks/>
          </p:cNvCxnSpPr>
          <p:nvPr/>
        </p:nvCxnSpPr>
        <p:spPr>
          <a:xfrm flipH="1" flipV="1">
            <a:off x="3162510" y="3125287"/>
            <a:ext cx="181900" cy="124742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3D66AC3-DC91-AF40-9D17-188DAF17AB18}"/>
              </a:ext>
            </a:extLst>
          </p:cNvPr>
          <p:cNvCxnSpPr>
            <a:cxnSpLocks/>
          </p:cNvCxnSpPr>
          <p:nvPr/>
        </p:nvCxnSpPr>
        <p:spPr>
          <a:xfrm flipV="1">
            <a:off x="3675783" y="3125287"/>
            <a:ext cx="0" cy="71571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A793DC1-4D11-0447-A0CD-2EEA5C2DCCFE}"/>
              </a:ext>
            </a:extLst>
          </p:cNvPr>
          <p:cNvSpPr/>
          <p:nvPr/>
        </p:nvSpPr>
        <p:spPr>
          <a:xfrm>
            <a:off x="3791293" y="2845803"/>
            <a:ext cx="518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68B97A-559A-D948-9B53-007F0219D184}"/>
              </a:ext>
            </a:extLst>
          </p:cNvPr>
          <p:cNvSpPr txBox="1"/>
          <p:nvPr/>
        </p:nvSpPr>
        <p:spPr>
          <a:xfrm>
            <a:off x="3683400" y="3041597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-0.41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50957A-0CE6-8944-A13F-AED9147C3CAA}"/>
              </a:ext>
            </a:extLst>
          </p:cNvPr>
          <p:cNvCxnSpPr/>
          <p:nvPr/>
        </p:nvCxnSpPr>
        <p:spPr>
          <a:xfrm>
            <a:off x="5257800" y="1229765"/>
            <a:ext cx="54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22C9A4D3-3CC4-6A45-A39A-3E630D4B70D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16644" y="857051"/>
            <a:ext cx="679450" cy="2540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28DDD1-2115-174B-9BA7-BFE1C3A0C337}"/>
              </a:ext>
            </a:extLst>
          </p:cNvPr>
          <p:cNvCxnSpPr>
            <a:cxnSpLocks/>
          </p:cNvCxnSpPr>
          <p:nvPr/>
        </p:nvCxnSpPr>
        <p:spPr>
          <a:xfrm flipV="1">
            <a:off x="2453736" y="1229766"/>
            <a:ext cx="2804064" cy="1635555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3833E4-BC39-2B4E-A41D-AD37BCFBA7C6}"/>
              </a:ext>
            </a:extLst>
          </p:cNvPr>
          <p:cNvCxnSpPr>
            <a:cxnSpLocks/>
          </p:cNvCxnSpPr>
          <p:nvPr/>
        </p:nvCxnSpPr>
        <p:spPr>
          <a:xfrm>
            <a:off x="5759600" y="1235360"/>
            <a:ext cx="4140287" cy="424251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FD9FF61-B6CE-CF49-86B2-286DEAA6F4A4}"/>
              </a:ext>
            </a:extLst>
          </p:cNvPr>
          <p:cNvSpPr/>
          <p:nvPr/>
        </p:nvSpPr>
        <p:spPr>
          <a:xfrm>
            <a:off x="5673595" y="686991"/>
            <a:ext cx="703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TS-ad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CAA083-99A1-334A-A48A-FB24EF90BB5D}"/>
              </a:ext>
            </a:extLst>
          </p:cNvPr>
          <p:cNvSpPr txBox="1"/>
          <p:nvPr/>
        </p:nvSpPr>
        <p:spPr>
          <a:xfrm>
            <a:off x="5751052" y="891944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1.73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61F033-224E-9443-B8D2-155164B24D1D}"/>
              </a:ext>
            </a:extLst>
          </p:cNvPr>
          <p:cNvCxnSpPr/>
          <p:nvPr/>
        </p:nvCxnSpPr>
        <p:spPr>
          <a:xfrm>
            <a:off x="6973037" y="3380151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8604575-2870-4C4A-B647-C2A26277BD8C}"/>
              </a:ext>
            </a:extLst>
          </p:cNvPr>
          <p:cNvCxnSpPr>
            <a:cxnSpLocks/>
          </p:cNvCxnSpPr>
          <p:nvPr/>
        </p:nvCxnSpPr>
        <p:spPr>
          <a:xfrm flipV="1">
            <a:off x="6048228" y="3380151"/>
            <a:ext cx="912733" cy="74643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A3427B4-C79E-7645-BB36-C75021F9B011}"/>
              </a:ext>
            </a:extLst>
          </p:cNvPr>
          <p:cNvCxnSpPr>
            <a:cxnSpLocks/>
            <a:endCxn id="8" idx="0"/>
          </p:cNvCxnSpPr>
          <p:nvPr/>
        </p:nvCxnSpPr>
        <p:spPr>
          <a:xfrm flipH="1" flipV="1">
            <a:off x="7474265" y="3389422"/>
            <a:ext cx="706824" cy="2034208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AEEEC869-1F1B-B64F-9EA1-C7A8F886047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82561" y="2987448"/>
            <a:ext cx="990600" cy="31519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F4650C1-3E8E-3A46-890C-9D03B67BCB91}"/>
              </a:ext>
            </a:extLst>
          </p:cNvPr>
          <p:cNvSpPr/>
          <p:nvPr/>
        </p:nvSpPr>
        <p:spPr>
          <a:xfrm>
            <a:off x="7773161" y="2876322"/>
            <a:ext cx="548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Ts-g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242AF4-9D13-5343-AF05-EA2F0E1A2D21}"/>
              </a:ext>
            </a:extLst>
          </p:cNvPr>
          <p:cNvSpPr txBox="1"/>
          <p:nvPr/>
        </p:nvSpPr>
        <p:spPr>
          <a:xfrm>
            <a:off x="7773161" y="3149206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</a:rPr>
              <a:t>-0.72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B1A1FB-0D71-5148-97D9-6F2A9A69FBFD}"/>
              </a:ext>
            </a:extLst>
          </p:cNvPr>
          <p:cNvSpPr txBox="1"/>
          <p:nvPr/>
        </p:nvSpPr>
        <p:spPr>
          <a:xfrm>
            <a:off x="6367900" y="3318483"/>
            <a:ext cx="611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-0.45</a:t>
            </a:r>
          </a:p>
        </p:txBody>
      </p:sp>
    </p:spTree>
    <p:extLst>
      <p:ext uri="{BB962C8B-B14F-4D97-AF65-F5344CB8AC3E}">
        <p14:creationId xmlns:p14="http://schemas.microsoft.com/office/powerpoint/2010/main" val="4042761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050E5-7FB5-AD42-9A76-30E0D3586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346841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Ag(111)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5538952" y="4193627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6416566" y="4083269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02" y="2657120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816" y="4010418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183356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798" y="3220425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6369" y="331526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4904" y="3239782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8827" y="5459515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7890" y="4274146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4479083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90313" y="459327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0603" y="3534302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125355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18063" y="1229765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13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0498A-4863-2D4C-A094-524982D8E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12340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Au(111)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6385034" y="2347148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7243037" y="3389422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48" y="2492997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350" y="3929899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292258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69" y="2812351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710" y="286532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098" y="2643071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5013" y="4889434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8759" y="3770430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3810994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237" y="391865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4834" y="2685351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401929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70463" y="1405611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82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8304E9-93C4-9749-A6EA-8F87CFCA1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0" t="32995" r="17635" b="33559"/>
          <a:stretch/>
        </p:blipFill>
        <p:spPr>
          <a:xfrm>
            <a:off x="5105090" y="1666961"/>
            <a:ext cx="2092873" cy="1447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4E0E3-E728-1449-8EF8-92AE353AD1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80" t="32993" r="17635" b="33560"/>
          <a:stretch/>
        </p:blipFill>
        <p:spPr>
          <a:xfrm>
            <a:off x="7284923" y="1666961"/>
            <a:ext cx="2088275" cy="1444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1CB2A3-6CD2-DA49-B2C6-BD9E2B91E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80" t="32768" r="18035" b="33786"/>
          <a:stretch/>
        </p:blipFill>
        <p:spPr>
          <a:xfrm>
            <a:off x="9460160" y="1640997"/>
            <a:ext cx="2088275" cy="1444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2C1874-0E34-1F40-AC0C-B6A2863BEE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40" t="30249" r="17465" b="39502"/>
          <a:stretch/>
        </p:blipFill>
        <p:spPr>
          <a:xfrm>
            <a:off x="5107389" y="3485104"/>
            <a:ext cx="2092873" cy="12984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F7ADB8-BEA6-5445-939F-1676E305AA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97" t="30050" r="17207" b="39701"/>
          <a:stretch/>
        </p:blipFill>
        <p:spPr>
          <a:xfrm>
            <a:off x="7284923" y="3485104"/>
            <a:ext cx="2088275" cy="12955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B8D861-D07D-EC45-88B0-EA9354D0F7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181" t="30049" r="17722" b="39703"/>
          <a:stretch/>
        </p:blipFill>
        <p:spPr>
          <a:xfrm>
            <a:off x="9460158" y="3485103"/>
            <a:ext cx="2088277" cy="129558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11B10D94-7E47-A34B-8D7B-D0E4C1C0270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785" r="9007"/>
          <a:stretch/>
        </p:blipFill>
        <p:spPr>
          <a:xfrm>
            <a:off x="684706" y="1666961"/>
            <a:ext cx="4222372" cy="313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00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CA60F-DC39-FD4D-86BE-DEE854CA5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9" b="4999"/>
          <a:stretch/>
        </p:blipFill>
        <p:spPr>
          <a:xfrm>
            <a:off x="949681" y="1138035"/>
            <a:ext cx="9630616" cy="4922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F6C87D-C8B0-354F-AE0A-1665289A9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06" y="1627858"/>
            <a:ext cx="960315" cy="3255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FC1181-188B-1346-8E35-30FA99E87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743" y="2535129"/>
            <a:ext cx="1205523" cy="4047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2FFD79-9E58-8B4A-8BD4-9B824E32F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775" y="3123984"/>
            <a:ext cx="1205523" cy="6758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BB01601-47F7-8744-8239-BB1F2CDA1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536" y="4733357"/>
            <a:ext cx="1112227" cy="6035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9ED15F-CA40-2D46-93C2-E668E28C6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035124"/>
            <a:ext cx="1112227" cy="4432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9C1C24-253D-AB40-A701-44447A4D93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700" y="4893673"/>
            <a:ext cx="1382840" cy="4432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9A45CA-D431-9A43-9B65-1DC8EB2399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0415" y="3724968"/>
            <a:ext cx="1244347" cy="3633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BCE549E-2566-C04E-84ED-0523276B8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171" y="1627858"/>
            <a:ext cx="960315" cy="32553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0787A14-A34B-1849-8499-2D3B20CFEE9D}"/>
              </a:ext>
            </a:extLst>
          </p:cNvPr>
          <p:cNvSpPr txBox="1"/>
          <p:nvPr/>
        </p:nvSpPr>
        <p:spPr>
          <a:xfrm>
            <a:off x="3979372" y="138338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adatom-Cu(111)</a:t>
            </a:r>
          </a:p>
        </p:txBody>
      </p:sp>
    </p:spTree>
    <p:extLst>
      <p:ext uri="{BB962C8B-B14F-4D97-AF65-F5344CB8AC3E}">
        <p14:creationId xmlns:p14="http://schemas.microsoft.com/office/powerpoint/2010/main" val="2239539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C47F95-99EB-5C47-BD06-440645069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60" t="10602" r="24483" b="11658"/>
          <a:stretch/>
        </p:blipFill>
        <p:spPr>
          <a:xfrm rot="16200000">
            <a:off x="3099836" y="-1813476"/>
            <a:ext cx="5052446" cy="9764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853057-A6A0-D64B-8653-04F7AA759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126" y="1355878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1A119C-2B8B-D842-88DC-BF7F7825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070" y="269312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4C8F1B-1DE7-5041-A4A8-77745D2FB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0734" y="973154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5EC90C-6498-A84F-A8CE-40B6FF9A2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290" y="319820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4D0BE2-AC3D-0A46-B420-4CFE44F269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6495" y="486442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3BD2AB-9CA4-6249-8953-C1CE49C5BB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9006" y="42599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707E5C-EB29-FE4A-8BED-F53E85260E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983" y="2138758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F0CAD7-45A9-0745-8747-5366D102CB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3136" y="4626351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FA9FFD-EE41-1C46-893B-9B4C988F7E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8331" y="1991616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CF5344-27B2-904F-A0E5-ED59A28EDF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5416" y="3065862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27FB65-CF2E-E84E-86F8-B55DBF3A37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63518" y="253722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D9ABC-8FBC-324E-AC6E-90A93496F7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63181" y="2071024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B0D84A-0310-C843-B4C4-1D6130C575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93136" y="978341"/>
            <a:ext cx="721360" cy="45008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86C6CD-5C2E-474C-A721-D15455B800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25377" y="463935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C8B311-011D-E245-80E9-2395101243E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8290" y="1913714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ECB310-564E-434D-AE8B-6E2FA3307F2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99006" y="2693127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4C320AB-2319-7B44-A9EF-66F51AA2B16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9556" y="407714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107F18-E991-F942-97FB-66CB50ACD6C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22751" y="5264354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37672F-F4A6-F84F-9743-E1C280ED115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21227" y="4414338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DA8FFC-7721-B246-A1CC-3F1798E4D4B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425377" y="135779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34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212F1C-B948-C443-8A64-CABCEB59E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17" t="11429" r="17133" b="11587"/>
          <a:stretch/>
        </p:blipFill>
        <p:spPr>
          <a:xfrm rot="16200000">
            <a:off x="2503583" y="-1719811"/>
            <a:ext cx="6858001" cy="102976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193069-6FE0-6848-96B0-ECDF1F0FC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793" y="1796768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66072B-9C32-6848-9AF2-31B27EC2C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153" y="311897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68CAD-2F37-0B40-ACFF-8EF68245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166" y="161902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562A2-903B-8340-A305-ED05FDC73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2526" y="367941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C90E27-21EB-D843-8773-299D48F51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187" y="488374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7B6294-A14E-B245-9F02-247EBF065A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0141" y="453329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8AC2B-A0D6-D449-9AB4-B2E916D07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9210" y="2613456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A8674B-4CFA-9142-94D6-BAE428274F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7784" y="5032504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0B1C21-867D-EC48-B611-90A154AC94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3232" y="2404630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1EAE18-D18D-8A40-91FC-B06DE18DD8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57074" y="3541864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B1526E-2EC6-D044-B0F6-904C4AB294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6209" y="3039591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48E8EA-B8DF-FC4E-BE88-33CBDDBE0C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8615" y="2616395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2EC07C-0900-7340-B3B4-EA977C1745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8139" y="1393977"/>
            <a:ext cx="721360" cy="45008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144A9-648C-F143-87D6-7C9C32E7A9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69975" y="733135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4244A9-4BAD-BA48-89E7-CE191C474C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72526" y="2424173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A5AFD6-79CA-2049-A863-32C028388D3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21889" y="3403431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4DBCD2-04F8-364E-A78A-9EA67FB2D80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89184" y="458241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63F9E5-52B3-1B45-B695-458C4F48504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78434" y="588103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541A47-B8DF-1F41-B512-CB421EDE24B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45322" y="503696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4D5B37-6019-1F48-904E-546684EC5B4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18266" y="1796768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231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48AF96C-B8A4-0C40-AFF3-1D316838D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365" y="4109378"/>
            <a:ext cx="992014" cy="6189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36F6FFA-849E-9E49-A542-0CF8DD0B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2379" y="4095911"/>
            <a:ext cx="992014" cy="6189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7D3EB6-9D9E-9043-A411-C2B64485F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828" y="4091377"/>
            <a:ext cx="992014" cy="6189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5B90EE-EC8A-ED41-80F4-7E9BF878A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7573" y="781203"/>
            <a:ext cx="992014" cy="618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50747-023E-874A-8D74-C44C8AD55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6317" y="2060001"/>
            <a:ext cx="992014" cy="61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A5AFC-AA15-E64A-AA30-8FE064950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5835" y="2060001"/>
            <a:ext cx="992014" cy="618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43BA6E-CBC2-C146-8503-CBD85B81C5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4918" y="2060001"/>
            <a:ext cx="992016" cy="618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3765F1-1B13-CB4B-B04D-8105E0E328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4436" y="2060001"/>
            <a:ext cx="992014" cy="6189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8AD843-3422-D242-B72A-0D593A5425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3521" y="2056292"/>
            <a:ext cx="992014" cy="6189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DFC9F6-5530-FE49-92FF-86471C0965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3579" y="4091097"/>
            <a:ext cx="992015" cy="6189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24323A-647F-4949-87B5-B84C069D2E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61855" y="4097160"/>
            <a:ext cx="992016" cy="6189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E1FD58-4A15-964F-9C72-FF74A3C506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0103" y="4097160"/>
            <a:ext cx="992014" cy="6189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EB8B8F-D835-074A-8EAB-B43B39F3C9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36323" y="4100498"/>
            <a:ext cx="992014" cy="6189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77CF5A-C101-3149-9DF7-7649415731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9587" y="781203"/>
            <a:ext cx="992014" cy="61896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5B5B73B-5C16-B64C-95F6-1237B124F7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72093" y="5466327"/>
            <a:ext cx="992016" cy="61896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ACA12B8-7784-BE45-924E-C2BEF938F2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64107" y="5466326"/>
            <a:ext cx="992016" cy="61896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3C7BDE8-7073-844E-B54D-3D7785FE22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97749" y="2067690"/>
            <a:ext cx="992014" cy="61896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03E625A-5376-0045-879C-0B3FED133C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71975" y="2056292"/>
            <a:ext cx="992016" cy="6189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CE16024-80AD-8B4F-9480-3937312F077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51062" y="2054538"/>
            <a:ext cx="992016" cy="61896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3E8773E-B11E-7045-B233-A8F85F6B678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22381" y="2048879"/>
            <a:ext cx="992016" cy="6189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0776C79-185F-C841-A74E-A111B062B3D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71601" y="792601"/>
            <a:ext cx="992014" cy="61896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46A0818-A8A4-B243-A598-89674B62AA1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69730" y="2060001"/>
            <a:ext cx="992014" cy="6189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4DBB513-A91F-514C-83BE-CCF536CECC3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74965" y="3347046"/>
            <a:ext cx="992014" cy="61896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276DBE2-591E-2C4F-A733-6FA08CF4D57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31549" y="3346916"/>
            <a:ext cx="992014" cy="61896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9C4F895-893F-A048-ACD7-37C661C9834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92815" y="3346916"/>
            <a:ext cx="992014" cy="61896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E5E6A23-5136-734E-9DB5-CBF53BD9756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66294" y="3346915"/>
            <a:ext cx="992016" cy="61896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175D8AE-5213-C94D-B105-A848E64398E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139493" y="3353470"/>
            <a:ext cx="992014" cy="61896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EDAA6D7-A438-6944-AB00-82D86F98293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14786" y="5466328"/>
            <a:ext cx="992014" cy="61896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3522BA6-3658-B34F-AD3E-90C86B9C134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206800" y="5466327"/>
            <a:ext cx="992014" cy="61896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C97A5B3-7C7B-464F-AC27-8EDD13B065D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156123" y="5482468"/>
            <a:ext cx="992014" cy="61896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8743545-CACF-BB44-9A0A-D341BC0E8CC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36450" y="5482467"/>
            <a:ext cx="992016" cy="61896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23ACC9D-B0D8-BC4C-835B-B65216CFD6E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104722" y="5480299"/>
            <a:ext cx="992014" cy="61896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F27A460-1D39-164B-97F9-1A53DE34EB1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095289" y="5486975"/>
            <a:ext cx="992014" cy="61896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D54678C-7AE6-7B46-9692-476F5A71627A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052517" y="5480298"/>
            <a:ext cx="992014" cy="61896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E839266-A356-5949-8327-334EDB4FBC4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43084" y="5466326"/>
            <a:ext cx="992014" cy="618961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D061CE5-B0A1-4548-A489-9C79BADCD7CD}"/>
              </a:ext>
            </a:extLst>
          </p:cNvPr>
          <p:cNvCxnSpPr>
            <a:cxnSpLocks/>
          </p:cNvCxnSpPr>
          <p:nvPr/>
        </p:nvCxnSpPr>
        <p:spPr>
          <a:xfrm>
            <a:off x="4457256" y="802334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67AEA2-7F46-EB47-8FA0-C1120E56C489}"/>
              </a:ext>
            </a:extLst>
          </p:cNvPr>
          <p:cNvCxnSpPr>
            <a:cxnSpLocks/>
          </p:cNvCxnSpPr>
          <p:nvPr/>
        </p:nvCxnSpPr>
        <p:spPr>
          <a:xfrm>
            <a:off x="4468085" y="1549094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20C09B-8223-5E4E-B334-748F4A130355}"/>
              </a:ext>
            </a:extLst>
          </p:cNvPr>
          <p:cNvCxnSpPr>
            <a:cxnSpLocks/>
          </p:cNvCxnSpPr>
          <p:nvPr/>
        </p:nvCxnSpPr>
        <p:spPr>
          <a:xfrm>
            <a:off x="1269730" y="18873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4BBD35-CAD1-6849-A97E-889F1F24F894}"/>
              </a:ext>
            </a:extLst>
          </p:cNvPr>
          <p:cNvCxnSpPr>
            <a:cxnSpLocks/>
          </p:cNvCxnSpPr>
          <p:nvPr/>
        </p:nvCxnSpPr>
        <p:spPr>
          <a:xfrm>
            <a:off x="1308265" y="28779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3EC794-A2A0-9C48-A11E-6D64E2A731F2}"/>
              </a:ext>
            </a:extLst>
          </p:cNvPr>
          <p:cNvCxnSpPr>
            <a:cxnSpLocks/>
          </p:cNvCxnSpPr>
          <p:nvPr/>
        </p:nvCxnSpPr>
        <p:spPr>
          <a:xfrm>
            <a:off x="259249" y="3240235"/>
            <a:ext cx="5936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80A146A-6E7E-A047-A1D7-33EB8D389C52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131507" y="3353828"/>
            <a:ext cx="992014" cy="618961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2432C5-2FE6-5749-8BC2-7FE07D942EA0}"/>
              </a:ext>
            </a:extLst>
          </p:cNvPr>
          <p:cNvCxnSpPr>
            <a:cxnSpLocks/>
          </p:cNvCxnSpPr>
          <p:nvPr/>
        </p:nvCxnSpPr>
        <p:spPr>
          <a:xfrm flipV="1">
            <a:off x="4953099" y="4892712"/>
            <a:ext cx="69212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95BBB6-7941-9745-B61D-CC6DC08237EE}"/>
              </a:ext>
            </a:extLst>
          </p:cNvPr>
          <p:cNvCxnSpPr>
            <a:cxnSpLocks/>
          </p:cNvCxnSpPr>
          <p:nvPr/>
        </p:nvCxnSpPr>
        <p:spPr>
          <a:xfrm flipV="1">
            <a:off x="4953099" y="4009468"/>
            <a:ext cx="0" cy="8919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0AA17E-250C-2F4A-BF86-D0EBEB2E2175}"/>
              </a:ext>
            </a:extLst>
          </p:cNvPr>
          <p:cNvCxnSpPr>
            <a:cxnSpLocks/>
          </p:cNvCxnSpPr>
          <p:nvPr/>
        </p:nvCxnSpPr>
        <p:spPr>
          <a:xfrm>
            <a:off x="6195838" y="3224995"/>
            <a:ext cx="0" cy="769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A39AE64-93DD-F548-8255-F461B544C550}"/>
              </a:ext>
            </a:extLst>
          </p:cNvPr>
          <p:cNvCxnSpPr>
            <a:cxnSpLocks/>
          </p:cNvCxnSpPr>
          <p:nvPr/>
        </p:nvCxnSpPr>
        <p:spPr>
          <a:xfrm>
            <a:off x="1190015" y="5328115"/>
            <a:ext cx="19762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21ADA72-9BC8-1A4E-AED8-343A9B6D9F52}"/>
              </a:ext>
            </a:extLst>
          </p:cNvPr>
          <p:cNvCxnSpPr>
            <a:cxnSpLocks/>
          </p:cNvCxnSpPr>
          <p:nvPr/>
        </p:nvCxnSpPr>
        <p:spPr>
          <a:xfrm>
            <a:off x="3186778" y="5328115"/>
            <a:ext cx="1976279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1CCE824-29AD-AC4D-83E4-3133FF651DE4}"/>
              </a:ext>
            </a:extLst>
          </p:cNvPr>
          <p:cNvCxnSpPr>
            <a:cxnSpLocks/>
          </p:cNvCxnSpPr>
          <p:nvPr/>
        </p:nvCxnSpPr>
        <p:spPr>
          <a:xfrm>
            <a:off x="1190015" y="6318715"/>
            <a:ext cx="19762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3D41C44-FF15-334A-B089-C53B62446409}"/>
              </a:ext>
            </a:extLst>
          </p:cNvPr>
          <p:cNvCxnSpPr>
            <a:cxnSpLocks/>
          </p:cNvCxnSpPr>
          <p:nvPr/>
        </p:nvCxnSpPr>
        <p:spPr>
          <a:xfrm>
            <a:off x="3186778" y="6318715"/>
            <a:ext cx="1976279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B90CF85-C506-B644-9904-071E95C1DD9A}"/>
              </a:ext>
            </a:extLst>
          </p:cNvPr>
          <p:cNvCxnSpPr>
            <a:cxnSpLocks/>
          </p:cNvCxnSpPr>
          <p:nvPr/>
        </p:nvCxnSpPr>
        <p:spPr>
          <a:xfrm>
            <a:off x="5202904" y="5318332"/>
            <a:ext cx="5811493" cy="4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C7D2B96-20DC-BE49-8978-0E8924B60207}"/>
              </a:ext>
            </a:extLst>
          </p:cNvPr>
          <p:cNvCxnSpPr>
            <a:cxnSpLocks/>
          </p:cNvCxnSpPr>
          <p:nvPr/>
        </p:nvCxnSpPr>
        <p:spPr>
          <a:xfrm>
            <a:off x="5202904" y="6314445"/>
            <a:ext cx="5811493" cy="4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141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8E2BFA-3B9F-8B4B-949F-137EB921F754}"/>
              </a:ext>
            </a:extLst>
          </p:cNvPr>
          <p:cNvGrpSpPr/>
          <p:nvPr/>
        </p:nvGrpSpPr>
        <p:grpSpPr>
          <a:xfrm>
            <a:off x="420028" y="708188"/>
            <a:ext cx="11037742" cy="4620853"/>
            <a:chOff x="420028" y="708188"/>
            <a:chExt cx="11037742" cy="46208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5B90EE-EC8A-ED41-80F4-7E9BF878A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028" y="1700033"/>
              <a:ext cx="992014" cy="61896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F50747-023E-874A-8D74-C44C8AD55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6278" y="2487912"/>
              <a:ext cx="992014" cy="6189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6A5AFC-AA15-E64A-AA30-8FE064950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2475" y="1868951"/>
              <a:ext cx="992014" cy="6189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943BA6E-CBC2-C146-8503-CBD85B81C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4298" y="2782508"/>
              <a:ext cx="992016" cy="61896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D3765F1-1B13-CB4B-B04D-8105E0E32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2030" y="3456531"/>
              <a:ext cx="992014" cy="6189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8AD843-3422-D242-B72A-0D593A542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54044" y="3133554"/>
              <a:ext cx="992014" cy="6189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EDFC9F6-5530-FE49-92FF-86471C096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72774" y="2479759"/>
              <a:ext cx="992015" cy="61896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7D3EB6-9D9E-9043-A411-C2B64485F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0006" y="3997006"/>
              <a:ext cx="992014" cy="61896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124323A-647F-4949-87B5-B84C069D2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8331" y="2318994"/>
              <a:ext cx="992016" cy="6189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AE1FD58-4A15-964F-9C72-FF74A3C50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26047" y="3920045"/>
              <a:ext cx="992014" cy="6189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9EB8B8F-D835-074A-8EAB-B43B39F3C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44379" y="3529013"/>
              <a:ext cx="992014" cy="61896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48AF96C-B8A4-0C40-AFF3-1D316838D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18336" y="2628475"/>
              <a:ext cx="992014" cy="61896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677CF5A-C101-3149-9DF7-764941573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46058" y="708188"/>
              <a:ext cx="992014" cy="61896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36F6FFA-849E-9E49-A542-0CF8DD0BA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01563" y="1017668"/>
              <a:ext cx="992014" cy="618961"/>
            </a:xfrm>
            <a:prstGeom prst="rect">
              <a:avLst/>
            </a:prstGeom>
          </p:spPr>
        </p:pic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2EA200F-762F-1344-8BA5-335033F71917}"/>
                </a:ext>
              </a:extLst>
            </p:cNvPr>
            <p:cNvSpPr/>
            <p:nvPr/>
          </p:nvSpPr>
          <p:spPr>
            <a:xfrm>
              <a:off x="5140921" y="2400300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34C040E-6B40-4747-9821-8F321C7E89B9}"/>
                </a:ext>
              </a:extLst>
            </p:cNvPr>
            <p:cNvSpPr/>
            <p:nvPr/>
          </p:nvSpPr>
          <p:spPr>
            <a:xfrm>
              <a:off x="6819352" y="2252650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E7D6C8E5-824E-364B-A3DF-B6010F1DC173}"/>
                </a:ext>
              </a:extLst>
            </p:cNvPr>
            <p:cNvSpPr/>
            <p:nvPr/>
          </p:nvSpPr>
          <p:spPr>
            <a:xfrm>
              <a:off x="6108152" y="3922941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8579F15-6303-7647-872A-D4AA336FA6CF}"/>
                </a:ext>
              </a:extLst>
            </p:cNvPr>
            <p:cNvSpPr/>
            <p:nvPr/>
          </p:nvSpPr>
          <p:spPr>
            <a:xfrm>
              <a:off x="7699729" y="3879270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0240AE7-36D6-D749-80CB-44376009C4B3}"/>
                </a:ext>
              </a:extLst>
            </p:cNvPr>
            <p:cNvSpPr/>
            <p:nvPr/>
          </p:nvSpPr>
          <p:spPr>
            <a:xfrm>
              <a:off x="8733988" y="3465061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B1F7527B-4547-C94B-AF3A-A2557371FE9F}"/>
                </a:ext>
              </a:extLst>
            </p:cNvPr>
            <p:cNvSpPr/>
            <p:nvPr/>
          </p:nvSpPr>
          <p:spPr>
            <a:xfrm>
              <a:off x="9292018" y="2657446"/>
              <a:ext cx="1044650" cy="61896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F02BD621-F5C5-C047-B40E-F9A02A7A6CA0}"/>
                </a:ext>
              </a:extLst>
            </p:cNvPr>
            <p:cNvSpPr/>
            <p:nvPr/>
          </p:nvSpPr>
          <p:spPr>
            <a:xfrm>
              <a:off x="10175245" y="1128116"/>
              <a:ext cx="1044650" cy="537484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B55EBA2-441E-ED48-9F3E-71764FFB3191}"/>
                </a:ext>
              </a:extLst>
            </p:cNvPr>
            <p:cNvSpPr/>
            <p:nvPr/>
          </p:nvSpPr>
          <p:spPr>
            <a:xfrm>
              <a:off x="5330131" y="803766"/>
              <a:ext cx="1044650" cy="537484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5B5B73B-5C16-B64C-95F6-1237B124F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984489" y="2178431"/>
              <a:ext cx="992016" cy="618962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CB5EAC4-675D-7847-B2B1-ED8DA4242D66}"/>
                </a:ext>
              </a:extLst>
            </p:cNvPr>
            <p:cNvSpPr/>
            <p:nvPr/>
          </p:nvSpPr>
          <p:spPr>
            <a:xfrm>
              <a:off x="2973419" y="2130961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ACA12B8-7784-BE45-924E-C2BEF938F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702739" y="3838739"/>
              <a:ext cx="992016" cy="618962"/>
            </a:xfrm>
            <a:prstGeom prst="rect">
              <a:avLst/>
            </a:prstGeom>
          </p:spPr>
        </p:pic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8E011687-01F6-2F4E-AC7A-6DFF2202A122}"/>
                </a:ext>
              </a:extLst>
            </p:cNvPr>
            <p:cNvSpPr/>
            <p:nvPr/>
          </p:nvSpPr>
          <p:spPr>
            <a:xfrm>
              <a:off x="4670801" y="3795120"/>
              <a:ext cx="1044650" cy="726081"/>
            </a:xfrm>
            <a:prstGeom prst="roundRect">
              <a:avLst>
                <a:gd name="adj" fmla="val 24893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3C7BDE8-7073-844E-B54D-3D7785FE2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85571" y="3177493"/>
              <a:ext cx="992014" cy="61896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03E625A-5376-0045-879C-0B3FED133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556500" y="4710079"/>
              <a:ext cx="992016" cy="618962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CE16024-80AD-8B4F-9480-3937312F0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344652" y="4191142"/>
              <a:ext cx="992016" cy="618962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3E8773E-B11E-7045-B233-A8F85F6B6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465754" y="2763340"/>
              <a:ext cx="992016" cy="618962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C68625-8A0F-024F-8C5A-F41912B6DEEF}"/>
              </a:ext>
            </a:extLst>
          </p:cNvPr>
          <p:cNvCxnSpPr>
            <a:cxnSpLocks/>
          </p:cNvCxnSpPr>
          <p:nvPr/>
        </p:nvCxnSpPr>
        <p:spPr>
          <a:xfrm>
            <a:off x="1196278" y="2178431"/>
            <a:ext cx="492822" cy="479015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DD1B4B9-DE75-384F-804F-EC3C34FBE4A7}"/>
              </a:ext>
            </a:extLst>
          </p:cNvPr>
          <p:cNvCxnSpPr>
            <a:cxnSpLocks/>
          </p:cNvCxnSpPr>
          <p:nvPr/>
        </p:nvCxnSpPr>
        <p:spPr>
          <a:xfrm flipV="1">
            <a:off x="1689100" y="2417939"/>
            <a:ext cx="520887" cy="23950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D4C7793-726A-454F-999D-DBBA546FFB6F}"/>
              </a:ext>
            </a:extLst>
          </p:cNvPr>
          <p:cNvCxnSpPr>
            <a:cxnSpLocks/>
          </p:cNvCxnSpPr>
          <p:nvPr/>
        </p:nvCxnSpPr>
        <p:spPr>
          <a:xfrm>
            <a:off x="2207482" y="2417938"/>
            <a:ext cx="647921" cy="48575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DC9D2F2-8818-E64F-9A60-4AB261FE4020}"/>
              </a:ext>
            </a:extLst>
          </p:cNvPr>
          <p:cNvCxnSpPr>
            <a:cxnSpLocks/>
          </p:cNvCxnSpPr>
          <p:nvPr/>
        </p:nvCxnSpPr>
        <p:spPr>
          <a:xfrm>
            <a:off x="3464384" y="3280551"/>
            <a:ext cx="178626" cy="20642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550657-716F-5543-974C-E381BACF5406}"/>
              </a:ext>
            </a:extLst>
          </p:cNvPr>
          <p:cNvCxnSpPr>
            <a:cxnSpLocks/>
          </p:cNvCxnSpPr>
          <p:nvPr/>
        </p:nvCxnSpPr>
        <p:spPr>
          <a:xfrm flipV="1">
            <a:off x="4235181" y="3624479"/>
            <a:ext cx="403907" cy="37252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B8C83E8-6B66-5042-B85D-42185EA4634F}"/>
              </a:ext>
            </a:extLst>
          </p:cNvPr>
          <p:cNvCxnSpPr>
            <a:cxnSpLocks/>
          </p:cNvCxnSpPr>
          <p:nvPr/>
        </p:nvCxnSpPr>
        <p:spPr>
          <a:xfrm>
            <a:off x="5122223" y="3663051"/>
            <a:ext cx="134625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73B311B-3418-9843-9CC2-A7DB74CC2C2C}"/>
              </a:ext>
            </a:extLst>
          </p:cNvPr>
          <p:cNvCxnSpPr>
            <a:cxnSpLocks/>
          </p:cNvCxnSpPr>
          <p:nvPr/>
        </p:nvCxnSpPr>
        <p:spPr>
          <a:xfrm>
            <a:off x="6891970" y="3668502"/>
            <a:ext cx="783395" cy="114160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6D1A322-30A0-1A4D-AB94-FD52FAA0041C}"/>
              </a:ext>
            </a:extLst>
          </p:cNvPr>
          <p:cNvCxnSpPr>
            <a:cxnSpLocks/>
          </p:cNvCxnSpPr>
          <p:nvPr/>
        </p:nvCxnSpPr>
        <p:spPr>
          <a:xfrm flipV="1">
            <a:off x="8602718" y="4605351"/>
            <a:ext cx="637668" cy="35025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1B83BC2-A1C7-CA4F-87FF-659658B14A35}"/>
              </a:ext>
            </a:extLst>
          </p:cNvPr>
          <p:cNvCxnSpPr>
            <a:cxnSpLocks/>
          </p:cNvCxnSpPr>
          <p:nvPr/>
        </p:nvCxnSpPr>
        <p:spPr>
          <a:xfrm flipV="1">
            <a:off x="10439436" y="3465061"/>
            <a:ext cx="341043" cy="111887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DDDBB44-4257-F34C-A5F0-6AF406285261}"/>
              </a:ext>
            </a:extLst>
          </p:cNvPr>
          <p:cNvCxnSpPr>
            <a:cxnSpLocks/>
          </p:cNvCxnSpPr>
          <p:nvPr/>
        </p:nvCxnSpPr>
        <p:spPr>
          <a:xfrm>
            <a:off x="1697716" y="2664073"/>
            <a:ext cx="1445718" cy="63346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87D1AB3-FA70-874A-B4F8-D785FF0CE676}"/>
              </a:ext>
            </a:extLst>
          </p:cNvPr>
          <p:cNvCxnSpPr>
            <a:cxnSpLocks/>
          </p:cNvCxnSpPr>
          <p:nvPr/>
        </p:nvCxnSpPr>
        <p:spPr>
          <a:xfrm>
            <a:off x="3845075" y="2721626"/>
            <a:ext cx="936423" cy="1676843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1719CA-C024-8445-AD20-61EA3025DFD4}"/>
              </a:ext>
            </a:extLst>
          </p:cNvPr>
          <p:cNvCxnSpPr>
            <a:cxnSpLocks/>
          </p:cNvCxnSpPr>
          <p:nvPr/>
        </p:nvCxnSpPr>
        <p:spPr>
          <a:xfrm>
            <a:off x="5628063" y="4350607"/>
            <a:ext cx="599345" cy="170594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A22AFB2-1BBF-E646-B5E9-7F83A5DBEA84}"/>
              </a:ext>
            </a:extLst>
          </p:cNvPr>
          <p:cNvCxnSpPr>
            <a:cxnSpLocks/>
          </p:cNvCxnSpPr>
          <p:nvPr/>
        </p:nvCxnSpPr>
        <p:spPr>
          <a:xfrm flipV="1">
            <a:off x="4816644" y="2978731"/>
            <a:ext cx="468212" cy="21566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761CD34-EDE5-DE4C-85C2-BDDD08FAB533}"/>
              </a:ext>
            </a:extLst>
          </p:cNvPr>
          <p:cNvCxnSpPr>
            <a:cxnSpLocks/>
          </p:cNvCxnSpPr>
          <p:nvPr/>
        </p:nvCxnSpPr>
        <p:spPr>
          <a:xfrm>
            <a:off x="6052491" y="3021084"/>
            <a:ext cx="141277" cy="104489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D571768-E559-784F-9ED6-C178F79451A8}"/>
              </a:ext>
            </a:extLst>
          </p:cNvPr>
          <p:cNvCxnSpPr>
            <a:cxnSpLocks/>
          </p:cNvCxnSpPr>
          <p:nvPr/>
        </p:nvCxnSpPr>
        <p:spPr>
          <a:xfrm flipV="1">
            <a:off x="6903528" y="2847172"/>
            <a:ext cx="131639" cy="116938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E5F7C7D-CF2E-2648-A7E4-98107B78E406}"/>
              </a:ext>
            </a:extLst>
          </p:cNvPr>
          <p:cNvCxnSpPr>
            <a:cxnSpLocks/>
          </p:cNvCxnSpPr>
          <p:nvPr/>
        </p:nvCxnSpPr>
        <p:spPr>
          <a:xfrm>
            <a:off x="7731087" y="2903689"/>
            <a:ext cx="91867" cy="111287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6F0DADF-1AC0-D24B-B656-53BD9497AE8D}"/>
              </a:ext>
            </a:extLst>
          </p:cNvPr>
          <p:cNvCxnSpPr>
            <a:cxnSpLocks/>
          </p:cNvCxnSpPr>
          <p:nvPr/>
        </p:nvCxnSpPr>
        <p:spPr>
          <a:xfrm>
            <a:off x="8548516" y="4015743"/>
            <a:ext cx="31472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7DF4114-200C-7C4E-846C-845A5ED266E4}"/>
              </a:ext>
            </a:extLst>
          </p:cNvPr>
          <p:cNvCxnSpPr>
            <a:cxnSpLocks/>
          </p:cNvCxnSpPr>
          <p:nvPr/>
        </p:nvCxnSpPr>
        <p:spPr>
          <a:xfrm flipV="1">
            <a:off x="9463912" y="3133554"/>
            <a:ext cx="0" cy="44303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69333BF-D507-6644-838A-D454FAF24464}"/>
              </a:ext>
            </a:extLst>
          </p:cNvPr>
          <p:cNvCxnSpPr>
            <a:cxnSpLocks/>
          </p:cNvCxnSpPr>
          <p:nvPr/>
        </p:nvCxnSpPr>
        <p:spPr>
          <a:xfrm flipV="1">
            <a:off x="10192612" y="1528011"/>
            <a:ext cx="144056" cy="123532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B14DE9E-8F52-9543-9812-2C9AE982DDD1}"/>
              </a:ext>
            </a:extLst>
          </p:cNvPr>
          <p:cNvCxnSpPr>
            <a:cxnSpLocks/>
          </p:cNvCxnSpPr>
          <p:nvPr/>
        </p:nvCxnSpPr>
        <p:spPr>
          <a:xfrm flipV="1">
            <a:off x="1278643" y="1217705"/>
            <a:ext cx="4112693" cy="69726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1BC02B8-1558-684C-A4CB-48110028B667}"/>
              </a:ext>
            </a:extLst>
          </p:cNvPr>
          <p:cNvCxnSpPr>
            <a:cxnSpLocks/>
          </p:cNvCxnSpPr>
          <p:nvPr/>
        </p:nvCxnSpPr>
        <p:spPr>
          <a:xfrm>
            <a:off x="6238080" y="1249902"/>
            <a:ext cx="4072270" cy="315797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85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B90EE-EC8A-ED41-80F4-7E9BF878A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28" y="1700033"/>
            <a:ext cx="992014" cy="618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50747-023E-874A-8D74-C44C8AD55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278" y="2487912"/>
            <a:ext cx="992014" cy="61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A5AFC-AA15-E64A-AA30-8FE064950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475" y="1868951"/>
            <a:ext cx="992014" cy="618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43BA6E-CBC2-C146-8503-CBD85B81C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298" y="2782508"/>
            <a:ext cx="992016" cy="618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3765F1-1B13-CB4B-B04D-8105E0E32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030" y="3456531"/>
            <a:ext cx="992014" cy="6189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8AD843-3422-D242-B72A-0D593A5425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4044" y="3133554"/>
            <a:ext cx="992014" cy="6189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DFC9F6-5530-FE49-92FF-86471C0965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2774" y="2479759"/>
            <a:ext cx="992015" cy="6189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7D3EB6-9D9E-9043-A411-C2B64485F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0006" y="3997006"/>
            <a:ext cx="992014" cy="6189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24323A-647F-4949-87B5-B84C069D2E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8331" y="2318994"/>
            <a:ext cx="992016" cy="6189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E1FD58-4A15-964F-9C72-FF74A3C506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26047" y="3920045"/>
            <a:ext cx="992014" cy="6189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EB8B8F-D835-074A-8EAB-B43B39F3C9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4379" y="3529013"/>
            <a:ext cx="992014" cy="6189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8AF96C-B8A4-0C40-AFF3-1D316838DD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18336" y="2628475"/>
            <a:ext cx="992014" cy="6189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77CF5A-C101-3149-9DF7-7649415731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46058" y="708188"/>
            <a:ext cx="992014" cy="6189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36F6FFA-849E-9E49-A542-0CF8DD0BA34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01563" y="1017668"/>
            <a:ext cx="992014" cy="618961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2EA200F-762F-1344-8BA5-335033F71917}"/>
              </a:ext>
            </a:extLst>
          </p:cNvPr>
          <p:cNvSpPr/>
          <p:nvPr/>
        </p:nvSpPr>
        <p:spPr>
          <a:xfrm>
            <a:off x="5140921" y="2400300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34C040E-6B40-4747-9821-8F321C7E89B9}"/>
              </a:ext>
            </a:extLst>
          </p:cNvPr>
          <p:cNvSpPr/>
          <p:nvPr/>
        </p:nvSpPr>
        <p:spPr>
          <a:xfrm>
            <a:off x="6819352" y="2252650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7D6C8E5-824E-364B-A3DF-B6010F1DC173}"/>
              </a:ext>
            </a:extLst>
          </p:cNvPr>
          <p:cNvSpPr/>
          <p:nvPr/>
        </p:nvSpPr>
        <p:spPr>
          <a:xfrm>
            <a:off x="6108152" y="3922941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8579F15-6303-7647-872A-D4AA336FA6CF}"/>
              </a:ext>
            </a:extLst>
          </p:cNvPr>
          <p:cNvSpPr/>
          <p:nvPr/>
        </p:nvSpPr>
        <p:spPr>
          <a:xfrm>
            <a:off x="7699729" y="3879270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0240AE7-36D6-D749-80CB-44376009C4B3}"/>
              </a:ext>
            </a:extLst>
          </p:cNvPr>
          <p:cNvSpPr/>
          <p:nvPr/>
        </p:nvSpPr>
        <p:spPr>
          <a:xfrm>
            <a:off x="8733988" y="3465061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1F7527B-4547-C94B-AF3A-A2557371FE9F}"/>
              </a:ext>
            </a:extLst>
          </p:cNvPr>
          <p:cNvSpPr/>
          <p:nvPr/>
        </p:nvSpPr>
        <p:spPr>
          <a:xfrm>
            <a:off x="9292018" y="2657446"/>
            <a:ext cx="1044650" cy="618961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02BD621-F5C5-C047-B40E-F9A02A7A6CA0}"/>
              </a:ext>
            </a:extLst>
          </p:cNvPr>
          <p:cNvSpPr/>
          <p:nvPr/>
        </p:nvSpPr>
        <p:spPr>
          <a:xfrm>
            <a:off x="10175245" y="1128116"/>
            <a:ext cx="1044650" cy="537484"/>
          </a:xfrm>
          <a:prstGeom prst="roundRect">
            <a:avLst>
              <a:gd name="adj" fmla="val 24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B55EBA2-441E-ED48-9F3E-71764FFB3191}"/>
              </a:ext>
            </a:extLst>
          </p:cNvPr>
          <p:cNvSpPr/>
          <p:nvPr/>
        </p:nvSpPr>
        <p:spPr>
          <a:xfrm>
            <a:off x="5330131" y="803766"/>
            <a:ext cx="1044650" cy="537484"/>
          </a:xfrm>
          <a:prstGeom prst="roundRect">
            <a:avLst>
              <a:gd name="adj" fmla="val 2489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5B5B73B-5C16-B64C-95F6-1237B124F7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84489" y="2178431"/>
            <a:ext cx="992016" cy="618962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B5EAC4-675D-7847-B2B1-ED8DA4242D66}"/>
              </a:ext>
            </a:extLst>
          </p:cNvPr>
          <p:cNvSpPr/>
          <p:nvPr/>
        </p:nvSpPr>
        <p:spPr>
          <a:xfrm>
            <a:off x="2973419" y="2130961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ACA12B8-7784-BE45-924E-C2BEF938F2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02739" y="3838739"/>
            <a:ext cx="992016" cy="618962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E011687-01F6-2F4E-AC7A-6DFF2202A122}"/>
              </a:ext>
            </a:extLst>
          </p:cNvPr>
          <p:cNvSpPr/>
          <p:nvPr/>
        </p:nvSpPr>
        <p:spPr>
          <a:xfrm>
            <a:off x="4670801" y="3795120"/>
            <a:ext cx="1044650" cy="726081"/>
          </a:xfrm>
          <a:prstGeom prst="roundRect">
            <a:avLst>
              <a:gd name="adj" fmla="val 24893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3C7BDE8-7073-844E-B54D-3D7785FE22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85571" y="3177493"/>
            <a:ext cx="992014" cy="61896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03E625A-5376-0045-879C-0B3FED133C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56500" y="4710079"/>
            <a:ext cx="992016" cy="6189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CE16024-80AD-8B4F-9480-3937312F077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44652" y="4191142"/>
            <a:ext cx="992016" cy="61896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3E8773E-B11E-7045-B233-A8F85F6B678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465754" y="2763340"/>
            <a:ext cx="992016" cy="61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38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289DDF4A-EA49-E541-A46A-5A45C7105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10" r="8696"/>
          <a:stretch/>
        </p:blipFill>
        <p:spPr>
          <a:xfrm>
            <a:off x="564255" y="739383"/>
            <a:ext cx="4653904" cy="3451646"/>
          </a:xfrm>
          <a:prstGeom prst="rect">
            <a:avLst/>
          </a:prstGeom>
        </p:spPr>
      </p:pic>
      <p:pic>
        <p:nvPicPr>
          <p:cNvPr id="3" name="Picture 2" descr="A picture containing indoor, metal, pan, several&#10;&#10;Description automatically generated">
            <a:extLst>
              <a:ext uri="{FF2B5EF4-FFF2-40B4-BE49-F238E27FC236}">
                <a16:creationId xmlns:a16="http://schemas.microsoft.com/office/drawing/2014/main" id="{7A5766A7-1C18-074A-B1AD-AC5D49C20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834037"/>
            <a:ext cx="1789726" cy="1444185"/>
          </a:xfrm>
          <a:prstGeom prst="rect">
            <a:avLst/>
          </a:prstGeom>
        </p:spPr>
      </p:pic>
      <p:pic>
        <p:nvPicPr>
          <p:cNvPr id="7" name="Picture 6" descr="A picture containing indoor, counter, arranged, several&#10;&#10;Description automatically generated">
            <a:extLst>
              <a:ext uri="{FF2B5EF4-FFF2-40B4-BE49-F238E27FC236}">
                <a16:creationId xmlns:a16="http://schemas.microsoft.com/office/drawing/2014/main" id="{9838B889-BA79-6A40-9C42-6C711B3F2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809" y="834035"/>
            <a:ext cx="2054815" cy="1444186"/>
          </a:xfrm>
          <a:prstGeom prst="rect">
            <a:avLst/>
          </a:prstGeom>
        </p:spPr>
      </p:pic>
      <p:pic>
        <p:nvPicPr>
          <p:cNvPr id="11" name="Picture 10" descr="A picture containing indoor, arranged, several&#10;&#10;Description automatically generated">
            <a:extLst>
              <a:ext uri="{FF2B5EF4-FFF2-40B4-BE49-F238E27FC236}">
                <a16:creationId xmlns:a16="http://schemas.microsoft.com/office/drawing/2014/main" id="{B7C2FD5E-066C-994F-B400-062EE0C36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0907" y="834035"/>
            <a:ext cx="2322025" cy="14441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E5394F-54EA-AD45-9B0D-28928F964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4598" y="2327718"/>
            <a:ext cx="2114641" cy="1863311"/>
          </a:xfrm>
          <a:prstGeom prst="rect">
            <a:avLst/>
          </a:prstGeom>
        </p:spPr>
      </p:pic>
      <p:pic>
        <p:nvPicPr>
          <p:cNvPr id="17" name="Picture 16" descr="A picture containing sitting&#10;&#10;Description automatically generated">
            <a:extLst>
              <a:ext uri="{FF2B5EF4-FFF2-40B4-BE49-F238E27FC236}">
                <a16:creationId xmlns:a16="http://schemas.microsoft.com/office/drawing/2014/main" id="{C482FED9-9560-B04C-B6A1-B652AA666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5228" y="2746843"/>
            <a:ext cx="1817976" cy="1444186"/>
          </a:xfrm>
          <a:prstGeom prst="rect">
            <a:avLst/>
          </a:prstGeom>
        </p:spPr>
      </p:pic>
      <p:pic>
        <p:nvPicPr>
          <p:cNvPr id="20" name="Picture 19" descr="A picture containing sitting&#10;&#10;Description automatically generated">
            <a:extLst>
              <a:ext uri="{FF2B5EF4-FFF2-40B4-BE49-F238E27FC236}">
                <a16:creationId xmlns:a16="http://schemas.microsoft.com/office/drawing/2014/main" id="{EB7702A6-B801-2144-BDEE-F10BEE8AB2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8658" y="2706907"/>
            <a:ext cx="1868415" cy="144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11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CF6C4A-48FB-4B46-BEA4-1C0F3969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85" y="1513468"/>
            <a:ext cx="3911600" cy="232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97EC3-5B8A-CC47-8514-6D7A38C0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541" y="1412139"/>
            <a:ext cx="3151148" cy="24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3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ine chart&#10;&#10;Description automatically generated">
            <a:extLst>
              <a:ext uri="{FF2B5EF4-FFF2-40B4-BE49-F238E27FC236}">
                <a16:creationId xmlns:a16="http://schemas.microsoft.com/office/drawing/2014/main" id="{29A4C714-D165-0E4C-86ED-32330C592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0" r="8238"/>
          <a:stretch/>
        </p:blipFill>
        <p:spPr>
          <a:xfrm>
            <a:off x="1722602" y="1343245"/>
            <a:ext cx="7563288" cy="4698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E4890-42FB-434E-80B4-A2C7C645E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087" y="2268537"/>
            <a:ext cx="1485900" cy="200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D7F823-A958-2E46-857F-299D9BC6F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125" y="2344737"/>
            <a:ext cx="1117600" cy="1930400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055B80B2-229A-F247-A72A-E3A1BF819856}"/>
              </a:ext>
            </a:extLst>
          </p:cNvPr>
          <p:cNvSpPr/>
          <p:nvPr/>
        </p:nvSpPr>
        <p:spPr>
          <a:xfrm>
            <a:off x="3837894" y="3165359"/>
            <a:ext cx="544285" cy="527277"/>
          </a:xfrm>
          <a:prstGeom prst="plus">
            <a:avLst>
              <a:gd name="adj" fmla="val 41516"/>
            </a:avLst>
          </a:prstGeom>
          <a:ln>
            <a:solidFill>
              <a:srgbClr val="083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831FF"/>
              </a:solidFill>
            </a:endParaRP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D94739CD-4AE8-D94A-AD70-D916069E9627}"/>
              </a:ext>
            </a:extLst>
          </p:cNvPr>
          <p:cNvSpPr/>
          <p:nvPr/>
        </p:nvSpPr>
        <p:spPr>
          <a:xfrm>
            <a:off x="7509782" y="3165360"/>
            <a:ext cx="544285" cy="527277"/>
          </a:xfrm>
          <a:prstGeom prst="plus">
            <a:avLst>
              <a:gd name="adj" fmla="val 41516"/>
            </a:avLst>
          </a:prstGeom>
          <a:ln>
            <a:solidFill>
              <a:srgbClr val="083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831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85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72CC20-5CF8-DF45-88A9-D27B1199AF1F}"/>
              </a:ext>
            </a:extLst>
          </p:cNvPr>
          <p:cNvGrpSpPr/>
          <p:nvPr/>
        </p:nvGrpSpPr>
        <p:grpSpPr>
          <a:xfrm>
            <a:off x="1124065" y="1740753"/>
            <a:ext cx="7315200" cy="1244600"/>
            <a:chOff x="1124065" y="1740753"/>
            <a:chExt cx="7315200" cy="1244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F883BAC-79C2-4C45-84BE-56EBA596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065" y="1740753"/>
              <a:ext cx="5588000" cy="1244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94EFE4-2EA7-E742-94C5-5FDE6078D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065" y="1875132"/>
              <a:ext cx="1727200" cy="1028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48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92ECF9A-6B17-3F4C-9D54-E16AD89AE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4" t="33765" r="20559" b="34690"/>
          <a:stretch/>
        </p:blipFill>
        <p:spPr>
          <a:xfrm>
            <a:off x="4779426" y="592491"/>
            <a:ext cx="2050731" cy="1445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9890AA-57D5-234E-8468-57297E29DB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63" t="34414" r="20931" b="34041"/>
          <a:stretch/>
        </p:blipFill>
        <p:spPr>
          <a:xfrm>
            <a:off x="6857167" y="587731"/>
            <a:ext cx="2057483" cy="14505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4FF738-4883-D846-AEED-682D7D6539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42" t="34234" r="21398" b="34414"/>
          <a:stretch/>
        </p:blipFill>
        <p:spPr>
          <a:xfrm>
            <a:off x="8996043" y="587731"/>
            <a:ext cx="2043979" cy="14457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84407C-FAB6-784D-B8C0-D1AFEDD49E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42" t="33874" r="20931" b="39459"/>
          <a:stretch/>
        </p:blipFill>
        <p:spPr>
          <a:xfrm>
            <a:off x="4773176" y="2747773"/>
            <a:ext cx="2043977" cy="12197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54A556-3ECC-FB45-ADF2-5B349FC9B1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43" t="33694" r="21630" b="39640"/>
          <a:stretch/>
        </p:blipFill>
        <p:spPr>
          <a:xfrm>
            <a:off x="6879796" y="2747773"/>
            <a:ext cx="2043979" cy="12197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B1476CC-3F76-5D40-B6C2-69AFF88800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008" t="33513" r="21164" b="39820"/>
          <a:stretch/>
        </p:blipFill>
        <p:spPr>
          <a:xfrm>
            <a:off x="8996043" y="2747772"/>
            <a:ext cx="2043979" cy="1219794"/>
          </a:xfrm>
          <a:prstGeom prst="rect">
            <a:avLst/>
          </a:prstGeom>
        </p:spPr>
      </p:pic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01E02E4A-3048-4748-B372-88FC9FCCA4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747" r="8470"/>
          <a:stretch/>
        </p:blipFill>
        <p:spPr>
          <a:xfrm>
            <a:off x="252987" y="587731"/>
            <a:ext cx="4520189" cy="337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4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C7A50F1-9E31-8842-9CA5-0A0CDF2AC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1" r="8587"/>
          <a:stretch/>
        </p:blipFill>
        <p:spPr>
          <a:xfrm>
            <a:off x="725992" y="1787329"/>
            <a:ext cx="3927484" cy="2956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5B4237-F57E-F945-AAF9-275A3F1C1B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11" t="34500" r="20523" b="34833"/>
          <a:stretch/>
        </p:blipFill>
        <p:spPr>
          <a:xfrm>
            <a:off x="4711831" y="1787330"/>
            <a:ext cx="2129854" cy="1440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121909-5220-EB48-A396-D10F6CE2FB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95" t="34500" r="20738" b="34834"/>
          <a:stretch/>
        </p:blipFill>
        <p:spPr>
          <a:xfrm>
            <a:off x="6841685" y="1787330"/>
            <a:ext cx="2129855" cy="1440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2A3FCC-4BF1-6B49-B187-D91C8E550F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95" t="34333" r="20739" b="35000"/>
          <a:stretch/>
        </p:blipFill>
        <p:spPr>
          <a:xfrm>
            <a:off x="8971539" y="1787329"/>
            <a:ext cx="2129856" cy="14407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95B295-1FAF-974F-8E63-DAAA8E505A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26" t="30500" r="21170" b="39833"/>
          <a:stretch/>
        </p:blipFill>
        <p:spPr>
          <a:xfrm>
            <a:off x="4741008" y="3367604"/>
            <a:ext cx="2071499" cy="13758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70FD48-D43E-DD45-93DD-B6845B32CB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673" t="30237" r="20523" b="40096"/>
          <a:stretch/>
        </p:blipFill>
        <p:spPr>
          <a:xfrm>
            <a:off x="6900040" y="3367604"/>
            <a:ext cx="2071499" cy="13758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F9E80C-52EB-524E-B388-B78AAB07E4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241" t="30000" r="20954" b="40333"/>
          <a:stretch/>
        </p:blipFill>
        <p:spPr>
          <a:xfrm>
            <a:off x="9000717" y="3367604"/>
            <a:ext cx="2071499" cy="137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79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28337</TotalTime>
  <Words>195</Words>
  <Application>Microsoft Macintosh PowerPoint</Application>
  <PresentationFormat>Widescreen</PresentationFormat>
  <Paragraphs>43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194</cp:revision>
  <dcterms:created xsi:type="dcterms:W3CDTF">2020-10-07T01:37:32Z</dcterms:created>
  <dcterms:modified xsi:type="dcterms:W3CDTF">2021-03-25T14:46:14Z</dcterms:modified>
</cp:coreProperties>
</file>